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3.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notesSlides/notesSlide5.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7.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6.xml" ContentType="application/vnd.openxmlformats-officedocument.presentationml.tags+xml"/>
  <Override PartName="/ppt/tags/tag37.xml" ContentType="application/vnd.openxmlformats-officedocument.presentationml.tags+xml"/>
  <Override PartName="/ppt/notesSlides/notesSlide9.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10.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2.xml" ContentType="application/vnd.openxmlformats-officedocument.presentationml.notesSlide+xml"/>
  <Override PartName="/ppt/tags/tag48.xml" ContentType="application/vnd.openxmlformats-officedocument.presentationml.tags+xml"/>
  <Override PartName="/ppt/notesSlides/notesSlide13.xml" ContentType="application/vnd.openxmlformats-officedocument.presentationml.notesSlide+xml"/>
  <Override PartName="/ppt/tags/tag49.xml" ContentType="application/vnd.openxmlformats-officedocument.presentationml.tags+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tags/tag50.xml" ContentType="application/vnd.openxmlformats-officedocument.presentationml.tags+xml"/>
  <Override PartName="/ppt/notesSlides/notesSlide15.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16.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notesSlides/notesSlide17.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8.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19.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20.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75.xml" ContentType="application/vnd.openxmlformats-officedocument.presentationml.tags+xml"/>
  <Override PartName="/ppt/notesSlides/notesSlide23.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notesSlides/notesSlide24.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25.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26.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notesSlides/notesSlide27.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28.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29.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notesSlides/notesSlide30.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notesSlides/notesSlide31.xml" ContentType="application/vnd.openxmlformats-officedocument.presentationml.notesSlide+xml"/>
  <Override PartName="/ppt/tags/tag99.xml" ContentType="application/vnd.openxmlformats-officedocument.presentationml.tags+xml"/>
  <Override PartName="/ppt/notesSlides/notesSlide32.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notesSlides/notesSlide33.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notesSlides/notesSlide34.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notesSlides/notesSlide35.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36.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notesSlides/notesSlide37.xml" ContentType="application/vnd.openxmlformats-officedocument.presentationml.notesSlid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38.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notesSlides/notesSlide39.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notesSlides/notesSlide40.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notesSlides/notesSlide41.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notesSlides/notesSlide42.xml" ContentType="application/vnd.openxmlformats-officedocument.presentationml.notesSlide+xml"/>
  <Override PartName="/ppt/tags/tag136.xml" ContentType="application/vnd.openxmlformats-officedocument.presentationml.tags+xml"/>
  <Override PartName="/ppt/tags/tag137.xml" ContentType="application/vnd.openxmlformats-officedocument.presentationml.tags+xml"/>
  <Override PartName="/ppt/notesSlides/notesSlide43.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notesSlides/notesSlide44.xml" ContentType="application/vnd.openxmlformats-officedocument.presentationml.notesSlid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notesSlides/notesSlide45.xml" ContentType="application/vnd.openxmlformats-officedocument.presentationml.notesSlide+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notesSlides/notesSlide46.xml" ContentType="application/vnd.openxmlformats-officedocument.presentationml.notesSlid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notesSlides/notesSlide47.xml" ContentType="application/vnd.openxmlformats-officedocument.presentationml.notesSlide+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notesSlides/notesSlide48.xml" ContentType="application/vnd.openxmlformats-officedocument.presentationml.notesSlide+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notesSlides/notesSlide49.xml" ContentType="application/vnd.openxmlformats-officedocument.presentationml.notesSlide+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notesSlides/notesSlide50.xml" ContentType="application/vnd.openxmlformats-officedocument.presentationml.notesSlide+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notesSlides/notesSlide51.xml" ContentType="application/vnd.openxmlformats-officedocument.presentationml.notesSlide+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notesSlides/notesSlide52.xml" ContentType="application/vnd.openxmlformats-officedocument.presentationml.notesSlide+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notesSlides/notesSlide53.xml" ContentType="application/vnd.openxmlformats-officedocument.presentationml.notesSlide+xml"/>
  <Override PartName="/ppt/tags/tag191.xml" ContentType="application/vnd.openxmlformats-officedocument.presentationml.tags+xml"/>
  <Override PartName="/ppt/tags/tag192.xml" ContentType="application/vnd.openxmlformats-officedocument.presentationml.tags+xml"/>
  <Override PartName="/ppt/notesSlides/notesSlide54.xml" ContentType="application/vnd.openxmlformats-officedocument.presentationml.notesSlide+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notesSlides/notesSlide5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notesSlides/notesSlide56.xml" ContentType="application/vnd.openxmlformats-officedocument.presentationml.notesSlide+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notesSlides/notesSlide57.xml" ContentType="application/vnd.openxmlformats-officedocument.presentationml.notesSlide+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notesSlides/notesSlide58.xml" ContentType="application/vnd.openxmlformats-officedocument.presentationml.notesSlide+xml"/>
  <Override PartName="/ppt/tags/tag215.xml" ContentType="application/vnd.openxmlformats-officedocument.presentationml.tags+xml"/>
  <Override PartName="/ppt/tags/tag216.xml" ContentType="application/vnd.openxmlformats-officedocument.presentationml.tags+xml"/>
  <Override PartName="/ppt/notesSlides/notesSlide59.xml" ContentType="application/vnd.openxmlformats-officedocument.presentationml.notesSlide+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notesSlides/notesSlide60.xml" ContentType="application/vnd.openxmlformats-officedocument.presentationml.notesSlide+xml"/>
  <Override PartName="/ppt/tags/tag220.xml" ContentType="application/vnd.openxmlformats-officedocument.presentationml.tags+xml"/>
  <Override PartName="/ppt/tags/tag221.xml" ContentType="application/vnd.openxmlformats-officedocument.presentationml.tags+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tags/tag222.xml" ContentType="application/vnd.openxmlformats-officedocument.presentationml.tags+xml"/>
  <Override PartName="/ppt/notesSlides/notesSlide64.xml" ContentType="application/vnd.openxmlformats-officedocument.presentationml.notesSlide+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notesSlides/notesSlide65.xml" ContentType="application/vnd.openxmlformats-officedocument.presentationml.notesSlide+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notesSlides/notesSlide66.xml" ContentType="application/vnd.openxmlformats-officedocument.presentationml.notesSlide+xml"/>
  <Override PartName="/ppt/tags/tag230.xml" ContentType="application/vnd.openxmlformats-officedocument.presentationml.tags+xml"/>
  <Override PartName="/ppt/tags/tag231.xml" ContentType="application/vnd.openxmlformats-officedocument.presentationml.tags+xml"/>
  <Override PartName="/ppt/notesSlides/notesSlide67.xml" ContentType="application/vnd.openxmlformats-officedocument.presentationml.notesSlide+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notesSlides/notesSlide68.xml" ContentType="application/vnd.openxmlformats-officedocument.presentationml.notesSlide+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notesSlides/notesSlide69.xml" ContentType="application/vnd.openxmlformats-officedocument.presentationml.notesSlide+xml"/>
  <Override PartName="/ppt/tags/tag239.xml" ContentType="application/vnd.openxmlformats-officedocument.presentationml.tags+xml"/>
  <Override PartName="/ppt/tags/tag240.xml" ContentType="application/vnd.openxmlformats-officedocument.presentationml.tags+xml"/>
  <Override PartName="/ppt/notesSlides/notesSlide70.xml" ContentType="application/vnd.openxmlformats-officedocument.presentationml.notesSlide+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notesSlides/notesSlide71.xml" ContentType="application/vnd.openxmlformats-officedocument.presentationml.notesSlide+xml"/>
  <Override PartName="/ppt/tags/tag246.xml" ContentType="application/vnd.openxmlformats-officedocument.presentationml.tags+xml"/>
  <Override PartName="/ppt/notesSlides/notesSlide72.xml" ContentType="application/vnd.openxmlformats-officedocument.presentationml.notesSlide+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notesSlides/notesSlide73.xml" ContentType="application/vnd.openxmlformats-officedocument.presentationml.notesSlide+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notesSlides/notesSlide74.xml" ContentType="application/vnd.openxmlformats-officedocument.presentationml.notesSlide+xml"/>
  <Override PartName="/ppt/tags/tag254.xml" ContentType="application/vnd.openxmlformats-officedocument.presentationml.tags+xml"/>
  <Override PartName="/ppt/tags/tag255.xml" ContentType="application/vnd.openxmlformats-officedocument.presentationml.tags+xml"/>
  <Override PartName="/ppt/notesSlides/notesSlide75.xml" ContentType="application/vnd.openxmlformats-officedocument.presentationml.notesSlide+xml"/>
  <Override PartName="/ppt/tags/tag256.xml" ContentType="application/vnd.openxmlformats-officedocument.presentationml.tags+xml"/>
  <Override PartName="/ppt/tags/tag257.xml" ContentType="application/vnd.openxmlformats-officedocument.presentationml.tags+xml"/>
  <Override PartName="/ppt/notesSlides/notesSlide76.xml" ContentType="application/vnd.openxmlformats-officedocument.presentationml.notesSlide+xml"/>
  <Override PartName="/ppt/tags/tag258.xml" ContentType="application/vnd.openxmlformats-officedocument.presentationml.tags+xml"/>
  <Override PartName="/ppt/tags/tag259.xml" ContentType="application/vnd.openxmlformats-officedocument.presentationml.tags+xml"/>
  <Override PartName="/ppt/notesSlides/notesSlide77.xml" ContentType="application/vnd.openxmlformats-officedocument.presentationml.notesSlide+xml"/>
  <Override PartName="/ppt/tags/tag260.xml" ContentType="application/vnd.openxmlformats-officedocument.presentationml.tags+xml"/>
  <Override PartName="/ppt/tags/tag261.xml" ContentType="application/vnd.openxmlformats-officedocument.presentationml.tags+xml"/>
  <Override PartName="/ppt/notesSlides/notesSlide7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94"/>
  </p:notesMasterIdLst>
  <p:handoutMasterIdLst>
    <p:handoutMasterId r:id="rId95"/>
  </p:handoutMasterIdLst>
  <p:sldIdLst>
    <p:sldId id="489" r:id="rId5"/>
    <p:sldId id="256" r:id="rId6"/>
    <p:sldId id="332" r:id="rId7"/>
    <p:sldId id="261" r:id="rId8"/>
    <p:sldId id="522" r:id="rId9"/>
    <p:sldId id="333" r:id="rId10"/>
    <p:sldId id="334" r:id="rId11"/>
    <p:sldId id="336" r:id="rId12"/>
    <p:sldId id="335" r:id="rId13"/>
    <p:sldId id="342" r:id="rId14"/>
    <p:sldId id="337" r:id="rId15"/>
    <p:sldId id="338" r:id="rId16"/>
    <p:sldId id="339" r:id="rId17"/>
    <p:sldId id="340" r:id="rId18"/>
    <p:sldId id="341" r:id="rId19"/>
    <p:sldId id="344" r:id="rId20"/>
    <p:sldId id="264" r:id="rId21"/>
    <p:sldId id="343" r:id="rId22"/>
    <p:sldId id="490" r:id="rId23"/>
    <p:sldId id="487" r:id="rId24"/>
    <p:sldId id="488" r:id="rId25"/>
    <p:sldId id="492" r:id="rId26"/>
    <p:sldId id="523" r:id="rId27"/>
    <p:sldId id="524" r:id="rId28"/>
    <p:sldId id="525" r:id="rId29"/>
    <p:sldId id="526" r:id="rId30"/>
    <p:sldId id="527" r:id="rId31"/>
    <p:sldId id="528" r:id="rId32"/>
    <p:sldId id="529" r:id="rId33"/>
    <p:sldId id="406" r:id="rId34"/>
    <p:sldId id="407" r:id="rId35"/>
    <p:sldId id="408" r:id="rId36"/>
    <p:sldId id="409" r:id="rId37"/>
    <p:sldId id="410" r:id="rId38"/>
    <p:sldId id="493" r:id="rId39"/>
    <p:sldId id="411" r:id="rId40"/>
    <p:sldId id="412" r:id="rId41"/>
    <p:sldId id="494" r:id="rId42"/>
    <p:sldId id="414" r:id="rId43"/>
    <p:sldId id="351" r:id="rId44"/>
    <p:sldId id="395" r:id="rId45"/>
    <p:sldId id="404" r:id="rId46"/>
    <p:sldId id="482" r:id="rId47"/>
    <p:sldId id="462" r:id="rId48"/>
    <p:sldId id="356" r:id="rId49"/>
    <p:sldId id="357" r:id="rId50"/>
    <p:sldId id="402" r:id="rId51"/>
    <p:sldId id="403" r:id="rId52"/>
    <p:sldId id="353" r:id="rId53"/>
    <p:sldId id="396" r:id="rId54"/>
    <p:sldId id="397" r:id="rId55"/>
    <p:sldId id="360" r:id="rId56"/>
    <p:sldId id="495" r:id="rId57"/>
    <p:sldId id="361" r:id="rId58"/>
    <p:sldId id="364" r:id="rId59"/>
    <p:sldId id="405" r:id="rId60"/>
    <p:sldId id="475" r:id="rId61"/>
    <p:sldId id="476" r:id="rId62"/>
    <p:sldId id="477" r:id="rId63"/>
    <p:sldId id="378" r:id="rId64"/>
    <p:sldId id="478" r:id="rId65"/>
    <p:sldId id="366" r:id="rId66"/>
    <p:sldId id="398" r:id="rId67"/>
    <p:sldId id="479" r:id="rId68"/>
    <p:sldId id="480" r:id="rId69"/>
    <p:sldId id="481" r:id="rId70"/>
    <p:sldId id="515" r:id="rId71"/>
    <p:sldId id="467" r:id="rId72"/>
    <p:sldId id="518" r:id="rId73"/>
    <p:sldId id="517" r:id="rId74"/>
    <p:sldId id="497" r:id="rId75"/>
    <p:sldId id="530" r:id="rId76"/>
    <p:sldId id="531" r:id="rId77"/>
    <p:sldId id="532" r:id="rId78"/>
    <p:sldId id="415" r:id="rId79"/>
    <p:sldId id="416" r:id="rId80"/>
    <p:sldId id="498" r:id="rId81"/>
    <p:sldId id="419" r:id="rId82"/>
    <p:sldId id="421" r:id="rId83"/>
    <p:sldId id="423" r:id="rId84"/>
    <p:sldId id="446" r:id="rId85"/>
    <p:sldId id="417" r:id="rId86"/>
    <p:sldId id="444" r:id="rId87"/>
    <p:sldId id="445" r:id="rId88"/>
    <p:sldId id="533" r:id="rId89"/>
    <p:sldId id="534" r:id="rId90"/>
    <p:sldId id="535" r:id="rId91"/>
    <p:sldId id="470" r:id="rId92"/>
    <p:sldId id="323" r:id="rId93"/>
  </p:sldIdLst>
  <p:sldSz cx="9144000" cy="5143500" type="screen16x9"/>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7581A84-C386-4E4D-B786-1727C68FD9DC}">
          <p14:sldIdLst>
            <p14:sldId id="489"/>
            <p14:sldId id="256"/>
            <p14:sldId id="332"/>
            <p14:sldId id="261"/>
            <p14:sldId id="522"/>
            <p14:sldId id="333"/>
            <p14:sldId id="334"/>
            <p14:sldId id="336"/>
            <p14:sldId id="335"/>
            <p14:sldId id="342"/>
            <p14:sldId id="337"/>
            <p14:sldId id="338"/>
            <p14:sldId id="339"/>
            <p14:sldId id="340"/>
            <p14:sldId id="341"/>
            <p14:sldId id="344"/>
            <p14:sldId id="264"/>
            <p14:sldId id="343"/>
            <p14:sldId id="490"/>
            <p14:sldId id="487"/>
            <p14:sldId id="488"/>
            <p14:sldId id="492"/>
            <p14:sldId id="523"/>
            <p14:sldId id="524"/>
            <p14:sldId id="525"/>
            <p14:sldId id="526"/>
            <p14:sldId id="527"/>
            <p14:sldId id="528"/>
            <p14:sldId id="529"/>
            <p14:sldId id="406"/>
            <p14:sldId id="407"/>
            <p14:sldId id="408"/>
            <p14:sldId id="409"/>
            <p14:sldId id="410"/>
            <p14:sldId id="493"/>
            <p14:sldId id="411"/>
            <p14:sldId id="412"/>
            <p14:sldId id="494"/>
            <p14:sldId id="414"/>
            <p14:sldId id="351"/>
            <p14:sldId id="395"/>
            <p14:sldId id="404"/>
            <p14:sldId id="482"/>
            <p14:sldId id="462"/>
            <p14:sldId id="356"/>
            <p14:sldId id="357"/>
            <p14:sldId id="402"/>
            <p14:sldId id="403"/>
            <p14:sldId id="353"/>
            <p14:sldId id="396"/>
            <p14:sldId id="397"/>
            <p14:sldId id="360"/>
            <p14:sldId id="495"/>
            <p14:sldId id="361"/>
            <p14:sldId id="364"/>
            <p14:sldId id="405"/>
            <p14:sldId id="475"/>
            <p14:sldId id="476"/>
            <p14:sldId id="477"/>
            <p14:sldId id="378"/>
            <p14:sldId id="478"/>
            <p14:sldId id="366"/>
            <p14:sldId id="398"/>
            <p14:sldId id="479"/>
            <p14:sldId id="480"/>
          </p14:sldIdLst>
        </p14:section>
        <p14:section name="Untitled Section" id="{3E16490D-1406-4C33-9AA7-C6CB13711E07}">
          <p14:sldIdLst>
            <p14:sldId id="481"/>
            <p14:sldId id="515"/>
            <p14:sldId id="467"/>
            <p14:sldId id="518"/>
            <p14:sldId id="517"/>
            <p14:sldId id="497"/>
            <p14:sldId id="530"/>
            <p14:sldId id="531"/>
            <p14:sldId id="532"/>
            <p14:sldId id="415"/>
            <p14:sldId id="416"/>
            <p14:sldId id="498"/>
            <p14:sldId id="419"/>
            <p14:sldId id="421"/>
            <p14:sldId id="423"/>
            <p14:sldId id="446"/>
            <p14:sldId id="417"/>
            <p14:sldId id="444"/>
            <p14:sldId id="445"/>
            <p14:sldId id="533"/>
            <p14:sldId id="534"/>
            <p14:sldId id="535"/>
            <p14:sldId id="470"/>
            <p14:sldId id="323"/>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am Rodrigues" initials="AR" lastIdx="12" clrIdx="0"/>
  <p:cmAuthor id="1" name="Alexander Olivas" initials="AO" lastIdx="26" clrIdx="1"/>
  <p:cmAuthor id="2" name="Aude Adnot-Serra" initials="AA" lastIdx="18" clrIdx="2">
    <p:extLst>
      <p:ext uri="{19B8F6BF-5375-455C-9EA6-DF929625EA0E}">
        <p15:presenceInfo xmlns:p15="http://schemas.microsoft.com/office/powerpoint/2012/main" userId="S::aude.adnot-serra@engineerscanada.ca::e7d12b93-217f-422f-ae2e-5ac1fc0bde9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C71"/>
    <a:srgbClr val="9E652E"/>
    <a:srgbClr val="6782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0F0E06-7799-7456-BFDC-242DF6312732}" v="7112" dt="2020-11-20T01:54:58.643"/>
    <p1510:client id="{23886068-A40D-CA7B-4085-D3B89C01F6E5}" v="261" dt="2020-11-20T16:55:12.058"/>
    <p1510:client id="{37E73E49-4344-EBCB-CA0A-CC488A524DD9}" v="12" dt="2020-11-20T17:08:21.799"/>
    <p1510:client id="{44934EE2-093A-E042-2C98-28C0D20C56DE}" v="49" dt="2020-12-08T18:48:40.770"/>
    <p1510:client id="{47E75F6A-B9CB-4D88-B9B3-F80D2471B01C}" v="340" dt="2020-11-20T13:26:15.234"/>
    <p1510:client id="{E7001F8D-1336-C5A0-4139-C74A2EE71825}" v="1" dt="2020-11-19T17:02:27.7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321" autoAdjust="0"/>
  </p:normalViewPr>
  <p:slideViewPr>
    <p:cSldViewPr snapToGrid="0">
      <p:cViewPr varScale="1">
        <p:scale>
          <a:sx n="116" d="100"/>
          <a:sy n="116" d="100"/>
        </p:scale>
        <p:origin x="582" y="120"/>
      </p:cViewPr>
      <p:guideLst>
        <p:guide orient="horz" pos="162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57"/>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microsoft.com/office/2015/10/relationships/revisionInfo" Target="revisionInfo.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handoutMaster" Target="handoutMasters/handoutMaster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notesMaster" Target="notesMasters/notesMaster1.xml"/><Relationship Id="rId99" Type="http://schemas.openxmlformats.org/officeDocument/2006/relationships/theme" Target="theme/theme1.xml"/><Relationship Id="rId10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viewProps" Target="view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de Adnot-Serra" userId="S::aude.adnot-serra@engineerscanada.ca::e7d12b93-217f-422f-ae2e-5ac1fc0bde9e" providerId="AD" clId="Web-{0F0F0E06-7799-7456-BFDC-242DF6312732}"/>
    <pc:docChg chg="modSld">
      <pc:chgData name="Aude Adnot-Serra" userId="S::aude.adnot-serra@engineerscanada.ca::e7d12b93-217f-422f-ae2e-5ac1fc0bde9e" providerId="AD" clId="Web-{0F0F0E06-7799-7456-BFDC-242DF6312732}" dt="2020-11-20T01:54:58.643" v="10464"/>
      <pc:docMkLst>
        <pc:docMk/>
      </pc:docMkLst>
      <pc:sldChg chg="modSp">
        <pc:chgData name="Aude Adnot-Serra" userId="S::aude.adnot-serra@engineerscanada.ca::e7d12b93-217f-422f-ae2e-5ac1fc0bde9e" providerId="AD" clId="Web-{0F0F0E06-7799-7456-BFDC-242DF6312732}" dt="2020-11-19T18:34:29.085" v="4" actId="20577"/>
        <pc:sldMkLst>
          <pc:docMk/>
          <pc:sldMk cId="2169208118" sldId="256"/>
        </pc:sldMkLst>
        <pc:spChg chg="mod">
          <ac:chgData name="Aude Adnot-Serra" userId="S::aude.adnot-serra@engineerscanada.ca::e7d12b93-217f-422f-ae2e-5ac1fc0bde9e" providerId="AD" clId="Web-{0F0F0E06-7799-7456-BFDC-242DF6312732}" dt="2020-11-19T18:34:29.085" v="4" actId="20577"/>
          <ac:spMkLst>
            <pc:docMk/>
            <pc:sldMk cId="2169208118" sldId="256"/>
            <ac:spMk id="2" creationId="{00000000-0000-0000-0000-000000000000}"/>
          </ac:spMkLst>
        </pc:spChg>
      </pc:sldChg>
      <pc:sldChg chg="modNotes">
        <pc:chgData name="Aude Adnot-Serra" userId="S::aude.adnot-serra@engineerscanada.ca::e7d12b93-217f-422f-ae2e-5ac1fc0bde9e" providerId="AD" clId="Web-{0F0F0E06-7799-7456-BFDC-242DF6312732}" dt="2020-11-19T21:27:36.863" v="7027"/>
        <pc:sldMkLst>
          <pc:docMk/>
          <pc:sldMk cId="3474365872" sldId="334"/>
        </pc:sldMkLst>
      </pc:sldChg>
      <pc:sldChg chg="modNotes">
        <pc:chgData name="Aude Adnot-Serra" userId="S::aude.adnot-serra@engineerscanada.ca::e7d12b93-217f-422f-ae2e-5ac1fc0bde9e" providerId="AD" clId="Web-{0F0F0E06-7799-7456-BFDC-242DF6312732}" dt="2020-11-19T21:29:11.739" v="7029"/>
        <pc:sldMkLst>
          <pc:docMk/>
          <pc:sldMk cId="3496228570" sldId="335"/>
        </pc:sldMkLst>
      </pc:sldChg>
      <pc:sldChg chg="modNotes">
        <pc:chgData name="Aude Adnot-Serra" userId="S::aude.adnot-serra@engineerscanada.ca::e7d12b93-217f-422f-ae2e-5ac1fc0bde9e" providerId="AD" clId="Web-{0F0F0E06-7799-7456-BFDC-242DF6312732}" dt="2020-11-19T21:30:11.458" v="7150"/>
        <pc:sldMkLst>
          <pc:docMk/>
          <pc:sldMk cId="1597474843" sldId="337"/>
        </pc:sldMkLst>
      </pc:sldChg>
      <pc:sldChg chg="modNotes">
        <pc:chgData name="Aude Adnot-Serra" userId="S::aude.adnot-serra@engineerscanada.ca::e7d12b93-217f-422f-ae2e-5ac1fc0bde9e" providerId="AD" clId="Web-{0F0F0E06-7799-7456-BFDC-242DF6312732}" dt="2020-11-19T21:37:05.866" v="7712"/>
        <pc:sldMkLst>
          <pc:docMk/>
          <pc:sldMk cId="172946112" sldId="340"/>
        </pc:sldMkLst>
      </pc:sldChg>
      <pc:sldChg chg="modNotes">
        <pc:chgData name="Aude Adnot-Serra" userId="S::aude.adnot-serra@engineerscanada.ca::e7d12b93-217f-422f-ae2e-5ac1fc0bde9e" providerId="AD" clId="Web-{0F0F0E06-7799-7456-BFDC-242DF6312732}" dt="2020-11-19T21:40:51.632" v="7991"/>
        <pc:sldMkLst>
          <pc:docMk/>
          <pc:sldMk cId="66981" sldId="341"/>
        </pc:sldMkLst>
      </pc:sldChg>
      <pc:sldChg chg="modSp">
        <pc:chgData name="Aude Adnot-Serra" userId="S::aude.adnot-serra@engineerscanada.ca::e7d12b93-217f-422f-ae2e-5ac1fc0bde9e" providerId="AD" clId="Web-{0F0F0E06-7799-7456-BFDC-242DF6312732}" dt="2020-11-19T18:42:54.899" v="266"/>
        <pc:sldMkLst>
          <pc:docMk/>
          <pc:sldMk cId="1275142105" sldId="343"/>
        </pc:sldMkLst>
        <pc:spChg chg="mod">
          <ac:chgData name="Aude Adnot-Serra" userId="S::aude.adnot-serra@engineerscanada.ca::e7d12b93-217f-422f-ae2e-5ac1fc0bde9e" providerId="AD" clId="Web-{0F0F0E06-7799-7456-BFDC-242DF6312732}" dt="2020-11-19T18:42:54.899" v="266"/>
          <ac:spMkLst>
            <pc:docMk/>
            <pc:sldMk cId="1275142105" sldId="343"/>
            <ac:spMk id="5" creationId="{83502D33-4A16-4FBC-A49C-01AD6F9A4003}"/>
          </ac:spMkLst>
        </pc:spChg>
        <pc:spChg chg="mod">
          <ac:chgData name="Aude Adnot-Serra" userId="S::aude.adnot-serra@engineerscanada.ca::e7d12b93-217f-422f-ae2e-5ac1fc0bde9e" providerId="AD" clId="Web-{0F0F0E06-7799-7456-BFDC-242DF6312732}" dt="2020-11-19T18:42:31.477" v="245" actId="20577"/>
          <ac:spMkLst>
            <pc:docMk/>
            <pc:sldMk cId="1275142105" sldId="343"/>
            <ac:spMk id="8" creationId="{B1A1E262-23C5-4026-8C76-F0D6ABEC8D45}"/>
          </ac:spMkLst>
        </pc:spChg>
        <pc:spChg chg="mod">
          <ac:chgData name="Aude Adnot-Serra" userId="S::aude.adnot-serra@engineerscanada.ca::e7d12b93-217f-422f-ae2e-5ac1fc0bde9e" providerId="AD" clId="Web-{0F0F0E06-7799-7456-BFDC-242DF6312732}" dt="2020-11-19T18:42:54.681" v="260"/>
          <ac:spMkLst>
            <pc:docMk/>
            <pc:sldMk cId="1275142105" sldId="343"/>
            <ac:spMk id="9" creationId="{ADD7BCE9-8B43-4088-9A79-CA575FE4BD55}"/>
          </ac:spMkLst>
        </pc:spChg>
        <pc:spChg chg="mod">
          <ac:chgData name="Aude Adnot-Serra" userId="S::aude.adnot-serra@engineerscanada.ca::e7d12b93-217f-422f-ae2e-5ac1fc0bde9e" providerId="AD" clId="Web-{0F0F0E06-7799-7456-BFDC-242DF6312732}" dt="2020-11-19T18:42:38.509" v="248" actId="20577"/>
          <ac:spMkLst>
            <pc:docMk/>
            <pc:sldMk cId="1275142105" sldId="343"/>
            <ac:spMk id="10" creationId="{C4C3863E-EF1D-498C-A41F-66B53FE225D5}"/>
          </ac:spMkLst>
        </pc:spChg>
        <pc:spChg chg="mod">
          <ac:chgData name="Aude Adnot-Serra" userId="S::aude.adnot-serra@engineerscanada.ca::e7d12b93-217f-422f-ae2e-5ac1fc0bde9e" providerId="AD" clId="Web-{0F0F0E06-7799-7456-BFDC-242DF6312732}" dt="2020-11-19T18:42:54.821" v="264"/>
          <ac:spMkLst>
            <pc:docMk/>
            <pc:sldMk cId="1275142105" sldId="343"/>
            <ac:spMk id="13" creationId="{5AD219CA-50AC-4CA0-BCBA-93B53DA5BAD8}"/>
          </ac:spMkLst>
        </pc:spChg>
        <pc:spChg chg="mod">
          <ac:chgData name="Aude Adnot-Serra" userId="S::aude.adnot-serra@engineerscanada.ca::e7d12b93-217f-422f-ae2e-5ac1fc0bde9e" providerId="AD" clId="Web-{0F0F0E06-7799-7456-BFDC-242DF6312732}" dt="2020-11-19T18:42:54.759" v="262"/>
          <ac:spMkLst>
            <pc:docMk/>
            <pc:sldMk cId="1275142105" sldId="343"/>
            <ac:spMk id="15" creationId="{B5A89F7F-814A-4DF2-980D-7E6DA39CB97D}"/>
          </ac:spMkLst>
        </pc:spChg>
      </pc:sldChg>
      <pc:sldChg chg="modNotes">
        <pc:chgData name="Aude Adnot-Serra" userId="S::aude.adnot-serra@engineerscanada.ca::e7d12b93-217f-422f-ae2e-5ac1fc0bde9e" providerId="AD" clId="Web-{0F0F0E06-7799-7456-BFDC-242DF6312732}" dt="2020-11-19T22:06:04.295" v="9650"/>
        <pc:sldMkLst>
          <pc:docMk/>
          <pc:sldMk cId="4271167405" sldId="353"/>
        </pc:sldMkLst>
      </pc:sldChg>
      <pc:sldChg chg="modNotes">
        <pc:chgData name="Aude Adnot-Serra" userId="S::aude.adnot-serra@engineerscanada.ca::e7d12b93-217f-422f-ae2e-5ac1fc0bde9e" providerId="AD" clId="Web-{0F0F0E06-7799-7456-BFDC-242DF6312732}" dt="2020-11-19T21:55:13.183" v="8920"/>
        <pc:sldMkLst>
          <pc:docMk/>
          <pc:sldMk cId="206880315" sldId="357"/>
        </pc:sldMkLst>
      </pc:sldChg>
      <pc:sldChg chg="modNotes">
        <pc:chgData name="Aude Adnot-Serra" userId="S::aude.adnot-serra@engineerscanada.ca::e7d12b93-217f-422f-ae2e-5ac1fc0bde9e" providerId="AD" clId="Web-{0F0F0E06-7799-7456-BFDC-242DF6312732}" dt="2020-11-20T01:08:05.175" v="9660"/>
        <pc:sldMkLst>
          <pc:docMk/>
          <pc:sldMk cId="1892296624" sldId="360"/>
        </pc:sldMkLst>
      </pc:sldChg>
      <pc:sldChg chg="modNotes">
        <pc:chgData name="Aude Adnot-Serra" userId="S::aude.adnot-serra@engineerscanada.ca::e7d12b93-217f-422f-ae2e-5ac1fc0bde9e" providerId="AD" clId="Web-{0F0F0E06-7799-7456-BFDC-242DF6312732}" dt="2020-11-20T01:10:06.020" v="9674"/>
        <pc:sldMkLst>
          <pc:docMk/>
          <pc:sldMk cId="2083661643" sldId="378"/>
        </pc:sldMkLst>
      </pc:sldChg>
      <pc:sldChg chg="modNotes">
        <pc:chgData name="Aude Adnot-Serra" userId="S::aude.adnot-serra@engineerscanada.ca::e7d12b93-217f-422f-ae2e-5ac1fc0bde9e" providerId="AD" clId="Web-{0F0F0E06-7799-7456-BFDC-242DF6312732}" dt="2020-11-19T22:06:14.795" v="9652"/>
        <pc:sldMkLst>
          <pc:docMk/>
          <pc:sldMk cId="256599798" sldId="396"/>
        </pc:sldMkLst>
      </pc:sldChg>
      <pc:sldChg chg="modNotes">
        <pc:chgData name="Aude Adnot-Serra" userId="S::aude.adnot-serra@engineerscanada.ca::e7d12b93-217f-422f-ae2e-5ac1fc0bde9e" providerId="AD" clId="Web-{0F0F0E06-7799-7456-BFDC-242DF6312732}" dt="2020-11-20T01:07:57.550" v="9659"/>
        <pc:sldMkLst>
          <pc:docMk/>
          <pc:sldMk cId="3290228380" sldId="397"/>
        </pc:sldMkLst>
      </pc:sldChg>
      <pc:sldChg chg="modNotes">
        <pc:chgData name="Aude Adnot-Serra" userId="S::aude.adnot-serra@engineerscanada.ca::e7d12b93-217f-422f-ae2e-5ac1fc0bde9e" providerId="AD" clId="Web-{0F0F0E06-7799-7456-BFDC-242DF6312732}" dt="2020-11-20T01:01:53.142" v="9658"/>
        <pc:sldMkLst>
          <pc:docMk/>
          <pc:sldMk cId="983004871" sldId="403"/>
        </pc:sldMkLst>
      </pc:sldChg>
      <pc:sldChg chg="modNotes">
        <pc:chgData name="Aude Adnot-Serra" userId="S::aude.adnot-serra@engineerscanada.ca::e7d12b93-217f-422f-ae2e-5ac1fc0bde9e" providerId="AD" clId="Web-{0F0F0E06-7799-7456-BFDC-242DF6312732}" dt="2020-11-19T21:50:21.650" v="8724"/>
        <pc:sldMkLst>
          <pc:docMk/>
          <pc:sldMk cId="2769796560" sldId="411"/>
        </pc:sldMkLst>
      </pc:sldChg>
      <pc:sldChg chg="modNotes">
        <pc:chgData name="Aude Adnot-Serra" userId="S::aude.adnot-serra@engineerscanada.ca::e7d12b93-217f-422f-ae2e-5ac1fc0bde9e" providerId="AD" clId="Web-{0F0F0E06-7799-7456-BFDC-242DF6312732}" dt="2020-11-19T21:50:37.400" v="8725"/>
        <pc:sldMkLst>
          <pc:docMk/>
          <pc:sldMk cId="3628646413" sldId="412"/>
        </pc:sldMkLst>
      </pc:sldChg>
      <pc:sldChg chg="modNotes">
        <pc:chgData name="Aude Adnot-Serra" userId="S::aude.adnot-serra@engineerscanada.ca::e7d12b93-217f-422f-ae2e-5ac1fc0bde9e" providerId="AD" clId="Web-{0F0F0E06-7799-7456-BFDC-242DF6312732}" dt="2020-11-19T21:51:27.244" v="8782"/>
        <pc:sldMkLst>
          <pc:docMk/>
          <pc:sldMk cId="1969625358" sldId="414"/>
        </pc:sldMkLst>
      </pc:sldChg>
      <pc:sldChg chg="modNotes">
        <pc:chgData name="Aude Adnot-Serra" userId="S::aude.adnot-serra@engineerscanada.ca::e7d12b93-217f-422f-ae2e-5ac1fc0bde9e" providerId="AD" clId="Web-{0F0F0E06-7799-7456-BFDC-242DF6312732}" dt="2020-11-19T22:03:25.216" v="9505"/>
        <pc:sldMkLst>
          <pc:docMk/>
          <pc:sldMk cId="1443490071" sldId="482"/>
        </pc:sldMkLst>
      </pc:sldChg>
      <pc:sldChg chg="addSp modSp addCm modCm">
        <pc:chgData name="Aude Adnot-Serra" userId="S::aude.adnot-serra@engineerscanada.ca::e7d12b93-217f-422f-ae2e-5ac1fc0bde9e" providerId="AD" clId="Web-{0F0F0E06-7799-7456-BFDC-242DF6312732}" dt="2020-11-20T01:54:58.643" v="10464"/>
        <pc:sldMkLst>
          <pc:docMk/>
          <pc:sldMk cId="1849475543" sldId="493"/>
        </pc:sldMkLst>
        <pc:spChg chg="mod">
          <ac:chgData name="Aude Adnot-Serra" userId="S::aude.adnot-serra@engineerscanada.ca::e7d12b93-217f-422f-ae2e-5ac1fc0bde9e" providerId="AD" clId="Web-{0F0F0E06-7799-7456-BFDC-242DF6312732}" dt="2020-11-19T19:59:55.544" v="4617" actId="20577"/>
          <ac:spMkLst>
            <pc:docMk/>
            <pc:sldMk cId="1849475543" sldId="493"/>
            <ac:spMk id="3" creationId="{2968FBBE-5422-4B13-8122-9EE428737228}"/>
          </ac:spMkLst>
        </pc:spChg>
        <pc:picChg chg="add mod modCrop">
          <ac:chgData name="Aude Adnot-Serra" userId="S::aude.adnot-serra@engineerscanada.ca::e7d12b93-217f-422f-ae2e-5ac1fc0bde9e" providerId="AD" clId="Web-{0F0F0E06-7799-7456-BFDC-242DF6312732}" dt="2020-11-20T01:53:25.987" v="10463" actId="1076"/>
          <ac:picMkLst>
            <pc:docMk/>
            <pc:sldMk cId="1849475543" sldId="493"/>
            <ac:picMk id="4" creationId="{FFF02943-18C3-430E-A7FC-9A64BA9110E0}"/>
          </ac:picMkLst>
        </pc:picChg>
        <pc:picChg chg="mod">
          <ac:chgData name="Aude Adnot-Serra" userId="S::aude.adnot-serra@engineerscanada.ca::e7d12b93-217f-422f-ae2e-5ac1fc0bde9e" providerId="AD" clId="Web-{0F0F0E06-7799-7456-BFDC-242DF6312732}" dt="2020-11-20T01:53:18.283" v="10462" actId="1076"/>
          <ac:picMkLst>
            <pc:docMk/>
            <pc:sldMk cId="1849475543" sldId="493"/>
            <ac:picMk id="5" creationId="{51D4F042-84BF-44D2-8CBA-D429233EB89F}"/>
          </ac:picMkLst>
        </pc:picChg>
        <pc:picChg chg="add mod">
          <ac:chgData name="Aude Adnot-Serra" userId="S::aude.adnot-serra@engineerscanada.ca::e7d12b93-217f-422f-ae2e-5ac1fc0bde9e" providerId="AD" clId="Web-{0F0F0E06-7799-7456-BFDC-242DF6312732}" dt="2020-11-20T01:52:55.190" v="10457" actId="1076"/>
          <ac:picMkLst>
            <pc:docMk/>
            <pc:sldMk cId="1849475543" sldId="493"/>
            <ac:picMk id="6" creationId="{B11CAE8D-8D8D-45EB-90A1-2996A4DB965B}"/>
          </ac:picMkLst>
        </pc:picChg>
      </pc:sldChg>
      <pc:sldChg chg="modNotes">
        <pc:chgData name="Aude Adnot-Serra" userId="S::aude.adnot-serra@engineerscanada.ca::e7d12b93-217f-422f-ae2e-5ac1fc0bde9e" providerId="AD" clId="Web-{0F0F0E06-7799-7456-BFDC-242DF6312732}" dt="2020-11-19T21:51:15.057" v="8781"/>
        <pc:sldMkLst>
          <pc:docMk/>
          <pc:sldMk cId="3830720249" sldId="494"/>
        </pc:sldMkLst>
      </pc:sldChg>
      <pc:sldChg chg="modNotes">
        <pc:chgData name="Aude Adnot-Serra" userId="S::aude.adnot-serra@engineerscanada.ca::e7d12b93-217f-422f-ae2e-5ac1fc0bde9e" providerId="AD" clId="Web-{0F0F0E06-7799-7456-BFDC-242DF6312732}" dt="2020-11-20T01:08:22.941" v="9673"/>
        <pc:sldMkLst>
          <pc:docMk/>
          <pc:sldMk cId="520938568" sldId="495"/>
        </pc:sldMkLst>
      </pc:sldChg>
      <pc:sldChg chg="modSp addCm modNotes">
        <pc:chgData name="Aude Adnot-Serra" userId="S::aude.adnot-serra@engineerscanada.ca::e7d12b93-217f-422f-ae2e-5ac1fc0bde9e" providerId="AD" clId="Web-{0F0F0E06-7799-7456-BFDC-242DF6312732}" dt="2020-11-20T01:13:41.661" v="9701"/>
        <pc:sldMkLst>
          <pc:docMk/>
          <pc:sldMk cId="3046271563" sldId="497"/>
        </pc:sldMkLst>
        <pc:spChg chg="mod">
          <ac:chgData name="Aude Adnot-Serra" userId="S::aude.adnot-serra@engineerscanada.ca::e7d12b93-217f-422f-ae2e-5ac1fc0bde9e" providerId="AD" clId="Web-{0F0F0E06-7799-7456-BFDC-242DF6312732}" dt="2020-11-19T20:12:38.141" v="4969" actId="20577"/>
          <ac:spMkLst>
            <pc:docMk/>
            <pc:sldMk cId="3046271563" sldId="497"/>
            <ac:spMk id="2" creationId="{00000000-0000-0000-0000-000000000000}"/>
          </ac:spMkLst>
        </pc:spChg>
      </pc:sldChg>
      <pc:sldChg chg="modSp">
        <pc:chgData name="Aude Adnot-Serra" userId="S::aude.adnot-serra@engineerscanada.ca::e7d12b93-217f-422f-ae2e-5ac1fc0bde9e" providerId="AD" clId="Web-{0F0F0E06-7799-7456-BFDC-242DF6312732}" dt="2020-11-19T20:12:31.485" v="4964" actId="20577"/>
        <pc:sldMkLst>
          <pc:docMk/>
          <pc:sldMk cId="2635471174" sldId="517"/>
        </pc:sldMkLst>
        <pc:spChg chg="mod">
          <ac:chgData name="Aude Adnot-Serra" userId="S::aude.adnot-serra@engineerscanada.ca::e7d12b93-217f-422f-ae2e-5ac1fc0bde9e" providerId="AD" clId="Web-{0F0F0E06-7799-7456-BFDC-242DF6312732}" dt="2020-11-19T20:12:31.485" v="4964" actId="20577"/>
          <ac:spMkLst>
            <pc:docMk/>
            <pc:sldMk cId="2635471174" sldId="517"/>
            <ac:spMk id="2" creationId="{3A98342F-ABF9-4A94-9D3F-DD415466A640}"/>
          </ac:spMkLst>
        </pc:spChg>
      </pc:sldChg>
      <pc:sldChg chg="modSp addCm modNotes">
        <pc:chgData name="Aude Adnot-Serra" userId="S::aude.adnot-serra@engineerscanada.ca::e7d12b93-217f-422f-ae2e-5ac1fc0bde9e" providerId="AD" clId="Web-{0F0F0E06-7799-7456-BFDC-242DF6312732}" dt="2020-11-20T01:10:57.504" v="9675"/>
        <pc:sldMkLst>
          <pc:docMk/>
          <pc:sldMk cId="4155663988" sldId="518"/>
        </pc:sldMkLst>
        <pc:spChg chg="mod">
          <ac:chgData name="Aude Adnot-Serra" userId="S::aude.adnot-serra@engineerscanada.ca::e7d12b93-217f-422f-ae2e-5ac1fc0bde9e" providerId="AD" clId="Web-{0F0F0E06-7799-7456-BFDC-242DF6312732}" dt="2020-11-19T20:12:28.578" v="4962" actId="20577"/>
          <ac:spMkLst>
            <pc:docMk/>
            <pc:sldMk cId="4155663988" sldId="518"/>
            <ac:spMk id="2" creationId="{00000000-0000-0000-0000-000000000000}"/>
          </ac:spMkLst>
        </pc:spChg>
        <pc:graphicFrameChg chg="mod modGraphic">
          <ac:chgData name="Aude Adnot-Serra" userId="S::aude.adnot-serra@engineerscanada.ca::e7d12b93-217f-422f-ae2e-5ac1fc0bde9e" providerId="AD" clId="Web-{0F0F0E06-7799-7456-BFDC-242DF6312732}" dt="2020-11-19T20:09:26.984" v="4904"/>
          <ac:graphicFrameMkLst>
            <pc:docMk/>
            <pc:sldMk cId="4155663988" sldId="518"/>
            <ac:graphicFrameMk id="4" creationId="{E4BD9A8A-C4CF-49D6-ACCC-CB5D0987B10D}"/>
          </ac:graphicFrameMkLst>
        </pc:graphicFrameChg>
      </pc:sldChg>
      <pc:sldChg chg="modSp addCm">
        <pc:chgData name="Aude Adnot-Serra" userId="S::aude.adnot-serra@engineerscanada.ca::e7d12b93-217f-422f-ae2e-5ac1fc0bde9e" providerId="AD" clId="Web-{0F0F0E06-7799-7456-BFDC-242DF6312732}" dt="2020-11-19T18:41:37.462" v="244"/>
        <pc:sldMkLst>
          <pc:docMk/>
          <pc:sldMk cId="575738439" sldId="522"/>
        </pc:sldMkLst>
        <pc:spChg chg="mod">
          <ac:chgData name="Aude Adnot-Serra" userId="S::aude.adnot-serra@engineerscanada.ca::e7d12b93-217f-422f-ae2e-5ac1fc0bde9e" providerId="AD" clId="Web-{0F0F0E06-7799-7456-BFDC-242DF6312732}" dt="2020-11-19T18:41:15.337" v="242" actId="20577"/>
          <ac:spMkLst>
            <pc:docMk/>
            <pc:sldMk cId="575738439" sldId="522"/>
            <ac:spMk id="2" creationId="{93FDF8A6-6107-49AE-88A9-5E4A18A6FCB2}"/>
          </ac:spMkLst>
        </pc:spChg>
        <pc:spChg chg="mod">
          <ac:chgData name="Aude Adnot-Serra" userId="S::aude.adnot-serra@engineerscanada.ca::e7d12b93-217f-422f-ae2e-5ac1fc0bde9e" providerId="AD" clId="Web-{0F0F0E06-7799-7456-BFDC-242DF6312732}" dt="2020-11-19T18:41:04.727" v="240" actId="20577"/>
          <ac:spMkLst>
            <pc:docMk/>
            <pc:sldMk cId="575738439" sldId="522"/>
            <ac:spMk id="4" creationId="{F92175BB-D260-48EC-B1C5-9E0B8926409D}"/>
          </ac:spMkLst>
        </pc:spChg>
      </pc:sldChg>
      <pc:sldChg chg="addCm">
        <pc:chgData name="Aude Adnot-Serra" userId="S::aude.adnot-serra@engineerscanada.ca::e7d12b93-217f-422f-ae2e-5ac1fc0bde9e" providerId="AD" clId="Web-{0F0F0E06-7799-7456-BFDC-242DF6312732}" dt="2020-11-19T18:43:31.337" v="267"/>
        <pc:sldMkLst>
          <pc:docMk/>
          <pc:sldMk cId="1570416382" sldId="523"/>
        </pc:sldMkLst>
      </pc:sldChg>
      <pc:sldChg chg="modSp addCm modNotes">
        <pc:chgData name="Aude Adnot-Serra" userId="S::aude.adnot-serra@engineerscanada.ca::e7d12b93-217f-422f-ae2e-5ac1fc0bde9e" providerId="AD" clId="Web-{0F0F0E06-7799-7456-BFDC-242DF6312732}" dt="2020-11-19T21:46:23.071" v="8425"/>
        <pc:sldMkLst>
          <pc:docMk/>
          <pc:sldMk cId="4199421414" sldId="524"/>
        </pc:sldMkLst>
        <pc:spChg chg="mod">
          <ac:chgData name="Aude Adnot-Serra" userId="S::aude.adnot-serra@engineerscanada.ca::e7d12b93-217f-422f-ae2e-5ac1fc0bde9e" providerId="AD" clId="Web-{0F0F0E06-7799-7456-BFDC-242DF6312732}" dt="2020-11-19T18:44:32.151" v="311" actId="20577"/>
          <ac:spMkLst>
            <pc:docMk/>
            <pc:sldMk cId="4199421414" sldId="524"/>
            <ac:spMk id="2" creationId="{9009EE53-142F-4A8C-86C8-28A6D07F3FBD}"/>
          </ac:spMkLst>
        </pc:spChg>
      </pc:sldChg>
      <pc:sldChg chg="modSp addCm">
        <pc:chgData name="Aude Adnot-Serra" userId="S::aude.adnot-serra@engineerscanada.ca::e7d12b93-217f-422f-ae2e-5ac1fc0bde9e" providerId="AD" clId="Web-{0F0F0E06-7799-7456-BFDC-242DF6312732}" dt="2020-11-19T18:50:00.604" v="851" actId="20577"/>
        <pc:sldMkLst>
          <pc:docMk/>
          <pc:sldMk cId="2309643818" sldId="525"/>
        </pc:sldMkLst>
        <pc:spChg chg="mod">
          <ac:chgData name="Aude Adnot-Serra" userId="S::aude.adnot-serra@engineerscanada.ca::e7d12b93-217f-422f-ae2e-5ac1fc0bde9e" providerId="AD" clId="Web-{0F0F0E06-7799-7456-BFDC-242DF6312732}" dt="2020-11-19T18:50:00.604" v="851" actId="20577"/>
          <ac:spMkLst>
            <pc:docMk/>
            <pc:sldMk cId="2309643818" sldId="525"/>
            <ac:spMk id="2" creationId="{EAAA53B5-2354-42AC-98A6-D81237E50EA0}"/>
          </ac:spMkLst>
        </pc:spChg>
        <pc:spChg chg="mod">
          <ac:chgData name="Aude Adnot-Serra" userId="S::aude.adnot-serra@engineerscanada.ca::e7d12b93-217f-422f-ae2e-5ac1fc0bde9e" providerId="AD" clId="Web-{0F0F0E06-7799-7456-BFDC-242DF6312732}" dt="2020-11-19T18:49:36.136" v="843" actId="20577"/>
          <ac:spMkLst>
            <pc:docMk/>
            <pc:sldMk cId="2309643818" sldId="525"/>
            <ac:spMk id="4" creationId="{0C66B58A-0468-4879-8AE3-4673C7C41907}"/>
          </ac:spMkLst>
        </pc:spChg>
      </pc:sldChg>
      <pc:sldChg chg="modSp addCm">
        <pc:chgData name="Aude Adnot-Serra" userId="S::aude.adnot-serra@engineerscanada.ca::e7d12b93-217f-422f-ae2e-5ac1fc0bde9e" providerId="AD" clId="Web-{0F0F0E06-7799-7456-BFDC-242DF6312732}" dt="2020-11-19T19:10:18.063" v="2218" actId="20577"/>
        <pc:sldMkLst>
          <pc:docMk/>
          <pc:sldMk cId="3798955917" sldId="526"/>
        </pc:sldMkLst>
        <pc:spChg chg="mod">
          <ac:chgData name="Aude Adnot-Serra" userId="S::aude.adnot-serra@engineerscanada.ca::e7d12b93-217f-422f-ae2e-5ac1fc0bde9e" providerId="AD" clId="Web-{0F0F0E06-7799-7456-BFDC-242DF6312732}" dt="2020-11-19T18:50:05.808" v="854" actId="20577"/>
          <ac:spMkLst>
            <pc:docMk/>
            <pc:sldMk cId="3798955917" sldId="526"/>
            <ac:spMk id="2" creationId="{9CEE3E9C-8510-4D5C-9F7A-494FC1BB44AD}"/>
          </ac:spMkLst>
        </pc:spChg>
        <pc:spChg chg="mod">
          <ac:chgData name="Aude Adnot-Serra" userId="S::aude.adnot-serra@engineerscanada.ca::e7d12b93-217f-422f-ae2e-5ac1fc0bde9e" providerId="AD" clId="Web-{0F0F0E06-7799-7456-BFDC-242DF6312732}" dt="2020-11-19T19:10:18.063" v="2218" actId="20577"/>
          <ac:spMkLst>
            <pc:docMk/>
            <pc:sldMk cId="3798955917" sldId="526"/>
            <ac:spMk id="4" creationId="{AEB312BD-0BAB-438F-B4FE-D8AC2BAD6108}"/>
          </ac:spMkLst>
        </pc:spChg>
      </pc:sldChg>
      <pc:sldChg chg="addSp delSp modSp addCm">
        <pc:chgData name="Aude Adnot-Serra" userId="S::aude.adnot-serra@engineerscanada.ca::e7d12b93-217f-422f-ae2e-5ac1fc0bde9e" providerId="AD" clId="Web-{0F0F0E06-7799-7456-BFDC-242DF6312732}" dt="2020-11-19T19:28:16.880" v="3175" actId="20577"/>
        <pc:sldMkLst>
          <pc:docMk/>
          <pc:sldMk cId="4075539468" sldId="527"/>
        </pc:sldMkLst>
        <pc:spChg chg="del">
          <ac:chgData name="Aude Adnot-Serra" userId="S::aude.adnot-serra@engineerscanada.ca::e7d12b93-217f-422f-ae2e-5ac1fc0bde9e" providerId="AD" clId="Web-{0F0F0E06-7799-7456-BFDC-242DF6312732}" dt="2020-11-19T19:10:28.406" v="2220"/>
          <ac:spMkLst>
            <pc:docMk/>
            <pc:sldMk cId="4075539468" sldId="527"/>
            <ac:spMk id="2" creationId="{724369A6-E58B-4800-8A1C-A54422F27ACE}"/>
          </ac:spMkLst>
        </pc:spChg>
        <pc:spChg chg="mod">
          <ac:chgData name="Aude Adnot-Serra" userId="S::aude.adnot-serra@engineerscanada.ca::e7d12b93-217f-422f-ae2e-5ac1fc0bde9e" providerId="AD" clId="Web-{0F0F0E06-7799-7456-BFDC-242DF6312732}" dt="2020-11-19T19:28:16.880" v="3175" actId="20577"/>
          <ac:spMkLst>
            <pc:docMk/>
            <pc:sldMk cId="4075539468" sldId="527"/>
            <ac:spMk id="4" creationId="{56109A9A-BFA5-456D-ABC4-033B1FA32D76}"/>
          </ac:spMkLst>
        </pc:spChg>
        <pc:spChg chg="add mod">
          <ac:chgData name="Aude Adnot-Serra" userId="S::aude.adnot-serra@engineerscanada.ca::e7d12b93-217f-422f-ae2e-5ac1fc0bde9e" providerId="AD" clId="Web-{0F0F0E06-7799-7456-BFDC-242DF6312732}" dt="2020-11-19T19:10:43.985" v="2227" actId="20577"/>
          <ac:spMkLst>
            <pc:docMk/>
            <pc:sldMk cId="4075539468" sldId="527"/>
            <ac:spMk id="5" creationId="{4C151A92-8F43-4446-A83B-6BFF76D3CAEE}"/>
          </ac:spMkLst>
        </pc:spChg>
        <pc:spChg chg="add del">
          <ac:chgData name="Aude Adnot-Serra" userId="S::aude.adnot-serra@engineerscanada.ca::e7d12b93-217f-422f-ae2e-5ac1fc0bde9e" providerId="AD" clId="Web-{0F0F0E06-7799-7456-BFDC-242DF6312732}" dt="2020-11-19T19:10:34.797" v="2222"/>
          <ac:spMkLst>
            <pc:docMk/>
            <pc:sldMk cId="4075539468" sldId="527"/>
            <ac:spMk id="7" creationId="{433D35AD-70A7-490D-A2B3-6120F807B04F}"/>
          </ac:spMkLst>
        </pc:spChg>
      </pc:sldChg>
      <pc:sldChg chg="modSp addCm">
        <pc:chgData name="Aude Adnot-Serra" userId="S::aude.adnot-serra@engineerscanada.ca::e7d12b93-217f-422f-ae2e-5ac1fc0bde9e" providerId="AD" clId="Web-{0F0F0E06-7799-7456-BFDC-242DF6312732}" dt="2020-11-19T19:44:05.118" v="4097" actId="20577"/>
        <pc:sldMkLst>
          <pc:docMk/>
          <pc:sldMk cId="2814958719" sldId="528"/>
        </pc:sldMkLst>
        <pc:spChg chg="mod">
          <ac:chgData name="Aude Adnot-Serra" userId="S::aude.adnot-serra@engineerscanada.ca::e7d12b93-217f-422f-ae2e-5ac1fc0bde9e" providerId="AD" clId="Web-{0F0F0E06-7799-7456-BFDC-242DF6312732}" dt="2020-11-19T19:29:45.724" v="3265" actId="20577"/>
          <ac:spMkLst>
            <pc:docMk/>
            <pc:sldMk cId="2814958719" sldId="528"/>
            <ac:spMk id="2" creationId="{351DBEE5-D038-4203-908C-7412B7D9CE34}"/>
          </ac:spMkLst>
        </pc:spChg>
        <pc:spChg chg="mod">
          <ac:chgData name="Aude Adnot-Serra" userId="S::aude.adnot-serra@engineerscanada.ca::e7d12b93-217f-422f-ae2e-5ac1fc0bde9e" providerId="AD" clId="Web-{0F0F0E06-7799-7456-BFDC-242DF6312732}" dt="2020-11-19T19:44:05.118" v="4097" actId="20577"/>
          <ac:spMkLst>
            <pc:docMk/>
            <pc:sldMk cId="2814958719" sldId="528"/>
            <ac:spMk id="4" creationId="{1F499F88-496C-4DDD-9E99-94CBB060ED7E}"/>
          </ac:spMkLst>
        </pc:spChg>
      </pc:sldChg>
      <pc:sldChg chg="modSp addCm">
        <pc:chgData name="Aude Adnot-Serra" userId="S::aude.adnot-serra@engineerscanada.ca::e7d12b93-217f-422f-ae2e-5ac1fc0bde9e" providerId="AD" clId="Web-{0F0F0E06-7799-7456-BFDC-242DF6312732}" dt="2020-11-19T19:52:06.354" v="4598"/>
        <pc:sldMkLst>
          <pc:docMk/>
          <pc:sldMk cId="1172261724" sldId="529"/>
        </pc:sldMkLst>
        <pc:spChg chg="mod">
          <ac:chgData name="Aude Adnot-Serra" userId="S::aude.adnot-serra@engineerscanada.ca::e7d12b93-217f-422f-ae2e-5ac1fc0bde9e" providerId="AD" clId="Web-{0F0F0E06-7799-7456-BFDC-242DF6312732}" dt="2020-11-19T19:44:28.618" v="4101" actId="20577"/>
          <ac:spMkLst>
            <pc:docMk/>
            <pc:sldMk cId="1172261724" sldId="529"/>
            <ac:spMk id="2" creationId="{351DBEE5-D038-4203-908C-7412B7D9CE34}"/>
          </ac:spMkLst>
        </pc:spChg>
        <pc:spChg chg="mod">
          <ac:chgData name="Aude Adnot-Serra" userId="S::aude.adnot-serra@engineerscanada.ca::e7d12b93-217f-422f-ae2e-5ac1fc0bde9e" providerId="AD" clId="Web-{0F0F0E06-7799-7456-BFDC-242DF6312732}" dt="2020-11-19T19:51:31.386" v="4596" actId="20577"/>
          <ac:spMkLst>
            <pc:docMk/>
            <pc:sldMk cId="1172261724" sldId="529"/>
            <ac:spMk id="6" creationId="{5DC6944B-3FCA-4636-8ED8-93862F4513A0}"/>
          </ac:spMkLst>
        </pc:spChg>
      </pc:sldChg>
      <pc:sldChg chg="modSp">
        <pc:chgData name="Aude Adnot-Serra" userId="S::aude.adnot-serra@engineerscanada.ca::e7d12b93-217f-422f-ae2e-5ac1fc0bde9e" providerId="AD" clId="Web-{0F0F0E06-7799-7456-BFDC-242DF6312732}" dt="2020-11-19T20:12:55.500" v="4981" actId="14100"/>
        <pc:sldMkLst>
          <pc:docMk/>
          <pc:sldMk cId="329736238" sldId="530"/>
        </pc:sldMkLst>
        <pc:spChg chg="mod">
          <ac:chgData name="Aude Adnot-Serra" userId="S::aude.adnot-serra@engineerscanada.ca::e7d12b93-217f-422f-ae2e-5ac1fc0bde9e" providerId="AD" clId="Web-{0F0F0E06-7799-7456-BFDC-242DF6312732}" dt="2020-11-19T20:12:55.500" v="4981" actId="14100"/>
          <ac:spMkLst>
            <pc:docMk/>
            <pc:sldMk cId="329736238" sldId="530"/>
            <ac:spMk id="2" creationId="{37022D78-5B66-40BF-882F-AE2EA3625614}"/>
          </ac:spMkLst>
        </pc:spChg>
      </pc:sldChg>
      <pc:sldChg chg="modSp addCm modNotes">
        <pc:chgData name="Aude Adnot-Serra" userId="S::aude.adnot-serra@engineerscanada.ca::e7d12b93-217f-422f-ae2e-5ac1fc0bde9e" providerId="AD" clId="Web-{0F0F0E06-7799-7456-BFDC-242DF6312732}" dt="2020-11-20T01:21:03.179" v="9849"/>
        <pc:sldMkLst>
          <pc:docMk/>
          <pc:sldMk cId="2754950541" sldId="531"/>
        </pc:sldMkLst>
        <pc:spChg chg="mod">
          <ac:chgData name="Aude Adnot-Serra" userId="S::aude.adnot-serra@engineerscanada.ca::e7d12b93-217f-422f-ae2e-5ac1fc0bde9e" providerId="AD" clId="Web-{0F0F0E06-7799-7456-BFDC-242DF6312732}" dt="2020-11-19T21:08:39.390" v="6163" actId="20577"/>
          <ac:spMkLst>
            <pc:docMk/>
            <pc:sldMk cId="2754950541" sldId="531"/>
            <ac:spMk id="2" creationId="{9AF6919A-BB85-4FF2-9E54-948BFB817A45}"/>
          </ac:spMkLst>
        </pc:spChg>
        <pc:spChg chg="mod">
          <ac:chgData name="Aude Adnot-Serra" userId="S::aude.adnot-serra@engineerscanada.ca::e7d12b93-217f-422f-ae2e-5ac1fc0bde9e" providerId="AD" clId="Web-{0F0F0E06-7799-7456-BFDC-242DF6312732}" dt="2020-11-19T21:08:17.233" v="6156" actId="20577"/>
          <ac:spMkLst>
            <pc:docMk/>
            <pc:sldMk cId="2754950541" sldId="531"/>
            <ac:spMk id="4" creationId="{4EC99DEF-A9B6-4BF8-951F-04B5F3833DB2}"/>
          </ac:spMkLst>
        </pc:spChg>
        <pc:spChg chg="mod">
          <ac:chgData name="Aude Adnot-Serra" userId="S::aude.adnot-serra@engineerscanada.ca::e7d12b93-217f-422f-ae2e-5ac1fc0bde9e" providerId="AD" clId="Web-{0F0F0E06-7799-7456-BFDC-242DF6312732}" dt="2020-11-19T21:08:09.671" v="6155" actId="1076"/>
          <ac:spMkLst>
            <pc:docMk/>
            <pc:sldMk cId="2754950541" sldId="531"/>
            <ac:spMk id="5" creationId="{70E9958A-15E9-4226-BAD4-B26E30C2CCE4}"/>
          </ac:spMkLst>
        </pc:spChg>
        <pc:spChg chg="mod">
          <ac:chgData name="Aude Adnot-Serra" userId="S::aude.adnot-serra@engineerscanada.ca::e7d12b93-217f-422f-ae2e-5ac1fc0bde9e" providerId="AD" clId="Web-{0F0F0E06-7799-7456-BFDC-242DF6312732}" dt="2020-11-19T21:06:45.108" v="5973" actId="14100"/>
          <ac:spMkLst>
            <pc:docMk/>
            <pc:sldMk cId="2754950541" sldId="531"/>
            <ac:spMk id="6" creationId="{8835077D-E130-4715-BC81-7D38CEC5E55B}"/>
          </ac:spMkLst>
        </pc:spChg>
        <pc:spChg chg="mod">
          <ac:chgData name="Aude Adnot-Serra" userId="S::aude.adnot-serra@engineerscanada.ca::e7d12b93-217f-422f-ae2e-5ac1fc0bde9e" providerId="AD" clId="Web-{0F0F0E06-7799-7456-BFDC-242DF6312732}" dt="2020-11-19T21:08:51.046" v="6166" actId="14100"/>
          <ac:spMkLst>
            <pc:docMk/>
            <pc:sldMk cId="2754950541" sldId="531"/>
            <ac:spMk id="7" creationId="{00C49FE0-6AB4-4395-B1AF-AB530C1C17E1}"/>
          </ac:spMkLst>
        </pc:spChg>
        <pc:spChg chg="mod">
          <ac:chgData name="Aude Adnot-Serra" userId="S::aude.adnot-serra@engineerscanada.ca::e7d12b93-217f-422f-ae2e-5ac1fc0bde9e" providerId="AD" clId="Web-{0F0F0E06-7799-7456-BFDC-242DF6312732}" dt="2020-11-19T21:08:29.077" v="6160" actId="20577"/>
          <ac:spMkLst>
            <pc:docMk/>
            <pc:sldMk cId="2754950541" sldId="531"/>
            <ac:spMk id="8" creationId="{DEF41FB4-408A-49B4-A933-00DEE57CAE6E}"/>
          </ac:spMkLst>
        </pc:spChg>
      </pc:sldChg>
      <pc:sldChg chg="modSp addCm modNotes">
        <pc:chgData name="Aude Adnot-Serra" userId="S::aude.adnot-serra@engineerscanada.ca::e7d12b93-217f-422f-ae2e-5ac1fc0bde9e" providerId="AD" clId="Web-{0F0F0E06-7799-7456-BFDC-242DF6312732}" dt="2020-11-20T01:40:22.248" v="10414"/>
        <pc:sldMkLst>
          <pc:docMk/>
          <pc:sldMk cId="3380237531" sldId="532"/>
        </pc:sldMkLst>
        <pc:spChg chg="mod">
          <ac:chgData name="Aude Adnot-Serra" userId="S::aude.adnot-serra@engineerscanada.ca::e7d12b93-217f-422f-ae2e-5ac1fc0bde9e" providerId="AD" clId="Web-{0F0F0E06-7799-7456-BFDC-242DF6312732}" dt="2020-11-19T21:25:23.613" v="6965" actId="20577"/>
          <ac:spMkLst>
            <pc:docMk/>
            <pc:sldMk cId="3380237531" sldId="532"/>
            <ac:spMk id="2" creationId="{0EDDB10C-8FE0-4E09-BE43-3613BAD9EF9A}"/>
          </ac:spMkLst>
        </pc:spChg>
        <pc:spChg chg="mod">
          <ac:chgData name="Aude Adnot-Serra" userId="S::aude.adnot-serra@engineerscanada.ca::e7d12b93-217f-422f-ae2e-5ac1fc0bde9e" providerId="AD" clId="Web-{0F0F0E06-7799-7456-BFDC-242DF6312732}" dt="2020-11-19T21:25:10.800" v="6963" actId="20577"/>
          <ac:spMkLst>
            <pc:docMk/>
            <pc:sldMk cId="3380237531" sldId="532"/>
            <ac:spMk id="4" creationId="{54D75BAA-090C-4E71-8FD0-BA9FFA87DAB8}"/>
          </ac:spMkLst>
        </pc:spChg>
        <pc:spChg chg="mod">
          <ac:chgData name="Aude Adnot-Serra" userId="S::aude.adnot-serra@engineerscanada.ca::e7d12b93-217f-422f-ae2e-5ac1fc0bde9e" providerId="AD" clId="Web-{0F0F0E06-7799-7456-BFDC-242DF6312732}" dt="2020-11-19T21:26:09.222" v="7023" actId="20577"/>
          <ac:spMkLst>
            <pc:docMk/>
            <pc:sldMk cId="3380237531" sldId="532"/>
            <ac:spMk id="5" creationId="{3D4F39C4-3BAD-48C2-BE7E-1F9CF6515430}"/>
          </ac:spMkLst>
        </pc:spChg>
      </pc:sldChg>
      <pc:sldChg chg="modNotes">
        <pc:chgData name="Aude Adnot-Serra" userId="S::aude.adnot-serra@engineerscanada.ca::e7d12b93-217f-422f-ae2e-5ac1fc0bde9e" providerId="AD" clId="Web-{0F0F0E06-7799-7456-BFDC-242DF6312732}" dt="2020-11-20T01:44:42.140" v="10418"/>
        <pc:sldMkLst>
          <pc:docMk/>
          <pc:sldMk cId="3583454718" sldId="533"/>
        </pc:sldMkLst>
      </pc:sldChg>
      <pc:sldChg chg="modNotes">
        <pc:chgData name="Aude Adnot-Serra" userId="S::aude.adnot-serra@engineerscanada.ca::e7d12b93-217f-422f-ae2e-5ac1fc0bde9e" providerId="AD" clId="Web-{0F0F0E06-7799-7456-BFDC-242DF6312732}" dt="2020-11-20T01:45:15.937" v="10454"/>
        <pc:sldMkLst>
          <pc:docMk/>
          <pc:sldMk cId="3453488542" sldId="534"/>
        </pc:sldMkLst>
      </pc:sldChg>
      <pc:sldChg chg="modNotes">
        <pc:chgData name="Aude Adnot-Serra" userId="S::aude.adnot-serra@engineerscanada.ca::e7d12b93-217f-422f-ae2e-5ac1fc0bde9e" providerId="AD" clId="Web-{0F0F0E06-7799-7456-BFDC-242DF6312732}" dt="2020-11-20T01:45:30.328" v="10456"/>
        <pc:sldMkLst>
          <pc:docMk/>
          <pc:sldMk cId="564911555" sldId="535"/>
        </pc:sldMkLst>
      </pc:sldChg>
    </pc:docChg>
  </pc:docChgLst>
  <pc:docChgLst>
    <pc:chgData name="Aude Adnot-Serra" userId="S::aude.adnot-serra@engineerscanada.ca::e7d12b93-217f-422f-ae2e-5ac1fc0bde9e" providerId="AD" clId="Web-{37E73E49-4344-EBCB-CA0A-CC488A524DD9}"/>
    <pc:docChg chg="modSld">
      <pc:chgData name="Aude Adnot-Serra" userId="S::aude.adnot-serra@engineerscanada.ca::e7d12b93-217f-422f-ae2e-5ac1fc0bde9e" providerId="AD" clId="Web-{37E73E49-4344-EBCB-CA0A-CC488A524DD9}" dt="2020-11-20T17:08:21.799" v="11"/>
      <pc:docMkLst>
        <pc:docMk/>
      </pc:docMkLst>
      <pc:sldChg chg="delCm">
        <pc:chgData name="Aude Adnot-Serra" userId="S::aude.adnot-serra@engineerscanada.ca::e7d12b93-217f-422f-ae2e-5ac1fc0bde9e" providerId="AD" clId="Web-{37E73E49-4344-EBCB-CA0A-CC488A524DD9}" dt="2020-11-20T17:08:21.799" v="11"/>
        <pc:sldMkLst>
          <pc:docMk/>
          <pc:sldMk cId="3294869229" sldId="323"/>
        </pc:sldMkLst>
      </pc:sldChg>
      <pc:sldChg chg="modSp">
        <pc:chgData name="Aude Adnot-Serra" userId="S::aude.adnot-serra@engineerscanada.ca::e7d12b93-217f-422f-ae2e-5ac1fc0bde9e" providerId="AD" clId="Web-{37E73E49-4344-EBCB-CA0A-CC488A524DD9}" dt="2020-11-20T17:07:13.627" v="8" actId="20577"/>
        <pc:sldMkLst>
          <pc:docMk/>
          <pc:sldMk cId="3798955917" sldId="526"/>
        </pc:sldMkLst>
        <pc:spChg chg="mod">
          <ac:chgData name="Aude Adnot-Serra" userId="S::aude.adnot-serra@engineerscanada.ca::e7d12b93-217f-422f-ae2e-5ac1fc0bde9e" providerId="AD" clId="Web-{37E73E49-4344-EBCB-CA0A-CC488A524DD9}" dt="2020-11-20T17:07:13.627" v="8" actId="20577"/>
          <ac:spMkLst>
            <pc:docMk/>
            <pc:sldMk cId="3798955917" sldId="526"/>
            <ac:spMk id="4" creationId="{AEB312BD-0BAB-438F-B4FE-D8AC2BAD6108}"/>
          </ac:spMkLst>
        </pc:spChg>
      </pc:sldChg>
    </pc:docChg>
  </pc:docChgLst>
  <pc:docChgLst>
    <pc:chgData name="Aude Adnot-Serra" userId="S::aude.adnot-serra@engineerscanada.ca::e7d12b93-217f-422f-ae2e-5ac1fc0bde9e" providerId="AD" clId="Web-{44934EE2-093A-E042-2C98-28C0D20C56DE}"/>
    <pc:docChg chg="modSld">
      <pc:chgData name="Aude Adnot-Serra" userId="S::aude.adnot-serra@engineerscanada.ca::e7d12b93-217f-422f-ae2e-5ac1fc0bde9e" providerId="AD" clId="Web-{44934EE2-093A-E042-2C98-28C0D20C56DE}" dt="2020-12-08T18:48:40.770" v="40"/>
      <pc:docMkLst>
        <pc:docMk/>
      </pc:docMkLst>
      <pc:sldChg chg="delSp">
        <pc:chgData name="Aude Adnot-Serra" userId="S::aude.adnot-serra@engineerscanada.ca::e7d12b93-217f-422f-ae2e-5ac1fc0bde9e" providerId="AD" clId="Web-{44934EE2-093A-E042-2C98-28C0D20C56DE}" dt="2020-12-08T18:48:40.770" v="40"/>
        <pc:sldMkLst>
          <pc:docMk/>
          <pc:sldMk cId="3294869229" sldId="323"/>
        </pc:sldMkLst>
        <pc:spChg chg="del">
          <ac:chgData name="Aude Adnot-Serra" userId="S::aude.adnot-serra@engineerscanada.ca::e7d12b93-217f-422f-ae2e-5ac1fc0bde9e" providerId="AD" clId="Web-{44934EE2-093A-E042-2C98-28C0D20C56DE}" dt="2020-12-08T18:48:40.770" v="40"/>
          <ac:spMkLst>
            <pc:docMk/>
            <pc:sldMk cId="3294869229" sldId="323"/>
            <ac:spMk id="12" creationId="{00000000-0000-0000-0000-000000000000}"/>
          </ac:spMkLst>
        </pc:spChg>
      </pc:sldChg>
      <pc:sldChg chg="modSp">
        <pc:chgData name="Aude Adnot-Serra" userId="S::aude.adnot-serra@engineerscanada.ca::e7d12b93-217f-422f-ae2e-5ac1fc0bde9e" providerId="AD" clId="Web-{44934EE2-093A-E042-2C98-28C0D20C56DE}" dt="2020-12-08T18:46:56.675" v="20" actId="20577"/>
        <pc:sldMkLst>
          <pc:docMk/>
          <pc:sldMk cId="2514830655" sldId="333"/>
        </pc:sldMkLst>
        <pc:spChg chg="mod">
          <ac:chgData name="Aude Adnot-Serra" userId="S::aude.adnot-serra@engineerscanada.ca::e7d12b93-217f-422f-ae2e-5ac1fc0bde9e" providerId="AD" clId="Web-{44934EE2-093A-E042-2C98-28C0D20C56DE}" dt="2020-12-08T18:46:56.675" v="20" actId="20577"/>
          <ac:spMkLst>
            <pc:docMk/>
            <pc:sldMk cId="2514830655" sldId="333"/>
            <ac:spMk id="4" creationId="{F913CA1F-AC18-471A-927D-01D321B15535}"/>
          </ac:spMkLst>
        </pc:spChg>
      </pc:sldChg>
      <pc:sldChg chg="modSp">
        <pc:chgData name="Aude Adnot-Serra" userId="S::aude.adnot-serra@engineerscanada.ca::e7d12b93-217f-422f-ae2e-5ac1fc0bde9e" providerId="AD" clId="Web-{44934EE2-093A-E042-2C98-28C0D20C56DE}" dt="2020-12-08T18:47:08.425" v="22" actId="20577"/>
        <pc:sldMkLst>
          <pc:docMk/>
          <pc:sldMk cId="2726253292" sldId="344"/>
        </pc:sldMkLst>
        <pc:spChg chg="mod">
          <ac:chgData name="Aude Adnot-Serra" userId="S::aude.adnot-serra@engineerscanada.ca::e7d12b93-217f-422f-ae2e-5ac1fc0bde9e" providerId="AD" clId="Web-{44934EE2-093A-E042-2C98-28C0D20C56DE}" dt="2020-12-08T18:47:08.425" v="22" actId="20577"/>
          <ac:spMkLst>
            <pc:docMk/>
            <pc:sldMk cId="2726253292" sldId="344"/>
            <ac:spMk id="4" creationId="{AF85172F-DB95-4A48-9885-BB7052C01D66}"/>
          </ac:spMkLst>
        </pc:spChg>
      </pc:sldChg>
      <pc:sldChg chg="modSp">
        <pc:chgData name="Aude Adnot-Serra" userId="S::aude.adnot-serra@engineerscanada.ca::e7d12b93-217f-422f-ae2e-5ac1fc0bde9e" providerId="AD" clId="Web-{44934EE2-093A-E042-2C98-28C0D20C56DE}" dt="2020-12-08T18:47:49.253" v="32" actId="20577"/>
        <pc:sldMkLst>
          <pc:docMk/>
          <pc:sldMk cId="3213369784" sldId="351"/>
        </pc:sldMkLst>
        <pc:spChg chg="mod">
          <ac:chgData name="Aude Adnot-Serra" userId="S::aude.adnot-serra@engineerscanada.ca::e7d12b93-217f-422f-ae2e-5ac1fc0bde9e" providerId="AD" clId="Web-{44934EE2-093A-E042-2C98-28C0D20C56DE}" dt="2020-12-08T18:47:49.253" v="32" actId="20577"/>
          <ac:spMkLst>
            <pc:docMk/>
            <pc:sldMk cId="3213369784" sldId="351"/>
            <ac:spMk id="4" creationId="{644D1C0F-6016-4F64-A5D5-B5A447A766CF}"/>
          </ac:spMkLst>
        </pc:spChg>
      </pc:sldChg>
      <pc:sldChg chg="modSp">
        <pc:chgData name="Aude Adnot-Serra" userId="S::aude.adnot-serra@engineerscanada.ca::e7d12b93-217f-422f-ae2e-5ac1fc0bde9e" providerId="AD" clId="Web-{44934EE2-093A-E042-2C98-28C0D20C56DE}" dt="2020-12-08T18:47:37.956" v="30" actId="20577"/>
        <pc:sldMkLst>
          <pc:docMk/>
          <pc:sldMk cId="1918478642" sldId="406"/>
        </pc:sldMkLst>
        <pc:spChg chg="mod">
          <ac:chgData name="Aude Adnot-Serra" userId="S::aude.adnot-serra@engineerscanada.ca::e7d12b93-217f-422f-ae2e-5ac1fc0bde9e" providerId="AD" clId="Web-{44934EE2-093A-E042-2C98-28C0D20C56DE}" dt="2020-12-08T18:47:37.956" v="30" actId="20577"/>
          <ac:spMkLst>
            <pc:docMk/>
            <pc:sldMk cId="1918478642" sldId="406"/>
            <ac:spMk id="4" creationId="{C9FEFFD4-955B-4861-B3C2-4AD1EB1AEFAF}"/>
          </ac:spMkLst>
        </pc:spChg>
      </pc:sldChg>
      <pc:sldChg chg="modSp">
        <pc:chgData name="Aude Adnot-Serra" userId="S::aude.adnot-serra@engineerscanada.ca::e7d12b93-217f-422f-ae2e-5ac1fc0bde9e" providerId="AD" clId="Web-{44934EE2-093A-E042-2C98-28C0D20C56DE}" dt="2020-12-08T18:48:23.441" v="39" actId="20577"/>
        <pc:sldMkLst>
          <pc:docMk/>
          <pc:sldMk cId="181604376" sldId="415"/>
        </pc:sldMkLst>
        <pc:spChg chg="mod">
          <ac:chgData name="Aude Adnot-Serra" userId="S::aude.adnot-serra@engineerscanada.ca::e7d12b93-217f-422f-ae2e-5ac1fc0bde9e" providerId="AD" clId="Web-{44934EE2-093A-E042-2C98-28C0D20C56DE}" dt="2020-12-08T18:48:23.441" v="39" actId="20577"/>
          <ac:spMkLst>
            <pc:docMk/>
            <pc:sldMk cId="181604376" sldId="415"/>
            <ac:spMk id="4" creationId="{E235E9FB-50E7-4BDE-B114-15F8275A48CA}"/>
          </ac:spMkLst>
        </pc:spChg>
      </pc:sldChg>
      <pc:sldChg chg="addSp delSp modSp">
        <pc:chgData name="Aude Adnot-Serra" userId="S::aude.adnot-serra@engineerscanada.ca::e7d12b93-217f-422f-ae2e-5ac1fc0bde9e" providerId="AD" clId="Web-{44934EE2-093A-E042-2C98-28C0D20C56DE}" dt="2020-12-08T18:46:37.862" v="16" actId="20577"/>
        <pc:sldMkLst>
          <pc:docMk/>
          <pc:sldMk cId="3265463740" sldId="444"/>
        </pc:sldMkLst>
        <pc:spChg chg="add del mod">
          <ac:chgData name="Aude Adnot-Serra" userId="S::aude.adnot-serra@engineerscanada.ca::e7d12b93-217f-422f-ae2e-5ac1fc0bde9e" providerId="AD" clId="Web-{44934EE2-093A-E042-2C98-28C0D20C56DE}" dt="2020-12-08T18:46:37.862" v="16" actId="20577"/>
          <ac:spMkLst>
            <pc:docMk/>
            <pc:sldMk cId="3265463740" sldId="444"/>
            <ac:spMk id="4" creationId="{20763675-58D3-44CA-9915-B09EAFEF0055}"/>
          </ac:spMkLst>
        </pc:spChg>
      </pc:sldChg>
      <pc:sldChg chg="modSp">
        <pc:chgData name="Aude Adnot-Serra" userId="S::aude.adnot-serra@engineerscanada.ca::e7d12b93-217f-422f-ae2e-5ac1fc0bde9e" providerId="AD" clId="Web-{44934EE2-093A-E042-2C98-28C0D20C56DE}" dt="2020-12-08T18:48:14.097" v="36" actId="20577"/>
        <pc:sldMkLst>
          <pc:docMk/>
          <pc:sldMk cId="429131207" sldId="467"/>
        </pc:sldMkLst>
        <pc:spChg chg="mod">
          <ac:chgData name="Aude Adnot-Serra" userId="S::aude.adnot-serra@engineerscanada.ca::e7d12b93-217f-422f-ae2e-5ac1fc0bde9e" providerId="AD" clId="Web-{44934EE2-093A-E042-2C98-28C0D20C56DE}" dt="2020-12-08T18:48:14.097" v="36" actId="20577"/>
          <ac:spMkLst>
            <pc:docMk/>
            <pc:sldMk cId="429131207" sldId="467"/>
            <ac:spMk id="5" creationId="{6B9ED49D-ABF5-450F-8824-F16F63E5E0A9}"/>
          </ac:spMkLst>
        </pc:spChg>
      </pc:sldChg>
      <pc:sldChg chg="modSp">
        <pc:chgData name="Aude Adnot-Serra" userId="S::aude.adnot-serra@engineerscanada.ca::e7d12b93-217f-422f-ae2e-5ac1fc0bde9e" providerId="AD" clId="Web-{44934EE2-093A-E042-2C98-28C0D20C56DE}" dt="2020-12-08T18:44:39.548" v="8" actId="20577"/>
        <pc:sldMkLst>
          <pc:docMk/>
          <pc:sldMk cId="3046271563" sldId="497"/>
        </pc:sldMkLst>
        <pc:spChg chg="mod">
          <ac:chgData name="Aude Adnot-Serra" userId="S::aude.adnot-serra@engineerscanada.ca::e7d12b93-217f-422f-ae2e-5ac1fc0bde9e" providerId="AD" clId="Web-{44934EE2-093A-E042-2C98-28C0D20C56DE}" dt="2020-12-08T18:44:39.548" v="8" actId="20577"/>
          <ac:spMkLst>
            <pc:docMk/>
            <pc:sldMk cId="3046271563" sldId="497"/>
            <ac:spMk id="3" creationId="{00000000-0000-0000-0000-000000000000}"/>
          </ac:spMkLst>
        </pc:spChg>
      </pc:sldChg>
      <pc:sldChg chg="addSp delSp modSp">
        <pc:chgData name="Aude Adnot-Serra" userId="S::aude.adnot-serra@engineerscanada.ca::e7d12b93-217f-422f-ae2e-5ac1fc0bde9e" providerId="AD" clId="Web-{44934EE2-093A-E042-2C98-28C0D20C56DE}" dt="2020-12-08T18:47:29.472" v="28" actId="20577"/>
        <pc:sldMkLst>
          <pc:docMk/>
          <pc:sldMk cId="1570416382" sldId="523"/>
        </pc:sldMkLst>
        <pc:spChg chg="add del mod">
          <ac:chgData name="Aude Adnot-Serra" userId="S::aude.adnot-serra@engineerscanada.ca::e7d12b93-217f-422f-ae2e-5ac1fc0bde9e" providerId="AD" clId="Web-{44934EE2-093A-E042-2C98-28C0D20C56DE}" dt="2020-12-08T18:47:29.472" v="28" actId="20577"/>
          <ac:spMkLst>
            <pc:docMk/>
            <pc:sldMk cId="1570416382" sldId="523"/>
            <ac:spMk id="4" creationId="{11E96B62-1236-4D59-904D-208EC99C50A2}"/>
          </ac:spMkLst>
        </pc:spChg>
      </pc:sldChg>
    </pc:docChg>
  </pc:docChgLst>
  <pc:docChgLst>
    <pc:chgData name="Alexander Olivas" userId="54ccce62-1bf7-4ce4-a0a6-6fba8b3ac6bd" providerId="ADAL" clId="{615D2884-6D02-4E78-9D71-1F05822CC0A3}"/>
    <pc:docChg chg="custSel mod modSld">
      <pc:chgData name="Alexander Olivas" userId="54ccce62-1bf7-4ce4-a0a6-6fba8b3ac6bd" providerId="ADAL" clId="{615D2884-6D02-4E78-9D71-1F05822CC0A3}" dt="2020-11-17T19:27:35.261" v="201" actId="6549"/>
      <pc:docMkLst>
        <pc:docMk/>
      </pc:docMkLst>
      <pc:sldChg chg="modSp">
        <pc:chgData name="Alexander Olivas" userId="54ccce62-1bf7-4ce4-a0a6-6fba8b3ac6bd" providerId="ADAL" clId="{615D2884-6D02-4E78-9D71-1F05822CC0A3}" dt="2020-11-17T19:08:43.618" v="5" actId="6549"/>
        <pc:sldMkLst>
          <pc:docMk/>
          <pc:sldMk cId="3474365872" sldId="334"/>
        </pc:sldMkLst>
        <pc:spChg chg="mod">
          <ac:chgData name="Alexander Olivas" userId="54ccce62-1bf7-4ce4-a0a6-6fba8b3ac6bd" providerId="ADAL" clId="{615D2884-6D02-4E78-9D71-1F05822CC0A3}" dt="2020-11-17T19:08:43.618" v="5" actId="6549"/>
          <ac:spMkLst>
            <pc:docMk/>
            <pc:sldMk cId="3474365872" sldId="334"/>
            <ac:spMk id="6" creationId="{7019D108-6D5C-49B7-9807-390C7363FE82}"/>
          </ac:spMkLst>
        </pc:spChg>
      </pc:sldChg>
      <pc:sldChg chg="modSp">
        <pc:chgData name="Alexander Olivas" userId="54ccce62-1bf7-4ce4-a0a6-6fba8b3ac6bd" providerId="ADAL" clId="{615D2884-6D02-4E78-9D71-1F05822CC0A3}" dt="2020-11-17T19:09:59.851" v="15" actId="6549"/>
        <pc:sldMkLst>
          <pc:docMk/>
          <pc:sldMk cId="720441386" sldId="339"/>
        </pc:sldMkLst>
        <pc:spChg chg="mod">
          <ac:chgData name="Alexander Olivas" userId="54ccce62-1bf7-4ce4-a0a6-6fba8b3ac6bd" providerId="ADAL" clId="{615D2884-6D02-4E78-9D71-1F05822CC0A3}" dt="2020-11-17T19:09:59.851" v="15" actId="6549"/>
          <ac:spMkLst>
            <pc:docMk/>
            <pc:sldMk cId="720441386" sldId="339"/>
            <ac:spMk id="15" creationId="{26169FD9-8CF4-4278-960D-B9C1D33FFD0D}"/>
          </ac:spMkLst>
        </pc:spChg>
        <pc:spChg chg="mod">
          <ac:chgData name="Alexander Olivas" userId="54ccce62-1bf7-4ce4-a0a6-6fba8b3ac6bd" providerId="ADAL" clId="{615D2884-6D02-4E78-9D71-1F05822CC0A3}" dt="2020-11-17T19:09:56.989" v="13" actId="1076"/>
          <ac:spMkLst>
            <pc:docMk/>
            <pc:sldMk cId="720441386" sldId="339"/>
            <ac:spMk id="17" creationId="{33906EC9-96C2-4B21-89E6-E052785A1FF5}"/>
          </ac:spMkLst>
        </pc:spChg>
        <pc:spChg chg="mod">
          <ac:chgData name="Alexander Olivas" userId="54ccce62-1bf7-4ce4-a0a6-6fba8b3ac6bd" providerId="ADAL" clId="{615D2884-6D02-4E78-9D71-1F05822CC0A3}" dt="2020-11-17T19:09:44.791" v="9" actId="6549"/>
          <ac:spMkLst>
            <pc:docMk/>
            <pc:sldMk cId="720441386" sldId="339"/>
            <ac:spMk id="19" creationId="{20CB6AAD-AA75-4EBA-A5C5-358C11ACDD00}"/>
          </ac:spMkLst>
        </pc:spChg>
        <pc:spChg chg="mod">
          <ac:chgData name="Alexander Olivas" userId="54ccce62-1bf7-4ce4-a0a6-6fba8b3ac6bd" providerId="ADAL" clId="{615D2884-6D02-4E78-9D71-1F05822CC0A3}" dt="2020-11-17T19:09:41.250" v="7" actId="20577"/>
          <ac:spMkLst>
            <pc:docMk/>
            <pc:sldMk cId="720441386" sldId="339"/>
            <ac:spMk id="21" creationId="{49BF51E2-F79F-4237-BEA8-B23B109C4640}"/>
          </ac:spMkLst>
        </pc:spChg>
      </pc:sldChg>
      <pc:sldChg chg="modSp">
        <pc:chgData name="Alexander Olivas" userId="54ccce62-1bf7-4ce4-a0a6-6fba8b3ac6bd" providerId="ADAL" clId="{615D2884-6D02-4E78-9D71-1F05822CC0A3}" dt="2020-11-17T19:14:47.555" v="106" actId="6549"/>
        <pc:sldMkLst>
          <pc:docMk/>
          <pc:sldMk cId="172946112" sldId="340"/>
        </pc:sldMkLst>
        <pc:graphicFrameChg chg="modGraphic">
          <ac:chgData name="Alexander Olivas" userId="54ccce62-1bf7-4ce4-a0a6-6fba8b3ac6bd" providerId="ADAL" clId="{615D2884-6D02-4E78-9D71-1F05822CC0A3}" dt="2020-11-17T19:14:47.555" v="106" actId="6549"/>
          <ac:graphicFrameMkLst>
            <pc:docMk/>
            <pc:sldMk cId="172946112" sldId="340"/>
            <ac:graphicFrameMk id="7" creationId="{70F8019A-B5E3-4639-B09D-C76D1BD3DD5E}"/>
          </ac:graphicFrameMkLst>
        </pc:graphicFrameChg>
      </pc:sldChg>
      <pc:sldChg chg="addSp delSp modSp mod modClrScheme chgLayout">
        <pc:chgData name="Alexander Olivas" userId="54ccce62-1bf7-4ce4-a0a6-6fba8b3ac6bd" providerId="ADAL" clId="{615D2884-6D02-4E78-9D71-1F05822CC0A3}" dt="2020-11-17T19:24:24.892" v="158" actId="962"/>
        <pc:sldMkLst>
          <pc:docMk/>
          <pc:sldMk cId="12631706" sldId="395"/>
        </pc:sldMkLst>
        <pc:spChg chg="mod">
          <ac:chgData name="Alexander Olivas" userId="54ccce62-1bf7-4ce4-a0a6-6fba8b3ac6bd" providerId="ADAL" clId="{615D2884-6D02-4E78-9D71-1F05822CC0A3}" dt="2020-11-17T19:24:21.753" v="156" actId="26606"/>
          <ac:spMkLst>
            <pc:docMk/>
            <pc:sldMk cId="12631706" sldId="395"/>
            <ac:spMk id="5" creationId="{CF39A804-6FC2-41AD-9F9C-A93A7CEDBCB8}"/>
          </ac:spMkLst>
        </pc:spChg>
        <pc:spChg chg="mod">
          <ac:chgData name="Alexander Olivas" userId="54ccce62-1bf7-4ce4-a0a6-6fba8b3ac6bd" providerId="ADAL" clId="{615D2884-6D02-4E78-9D71-1F05822CC0A3}" dt="2020-11-17T19:24:21.753" v="156" actId="26606"/>
          <ac:spMkLst>
            <pc:docMk/>
            <pc:sldMk cId="12631706" sldId="395"/>
            <ac:spMk id="6" creationId="{25227B8C-4873-4705-A4C0-C90232360DC7}"/>
          </ac:spMkLst>
        </pc:spChg>
        <pc:spChg chg="add mod">
          <ac:chgData name="Alexander Olivas" userId="54ccce62-1bf7-4ce4-a0a6-6fba8b3ac6bd" providerId="ADAL" clId="{615D2884-6D02-4E78-9D71-1F05822CC0A3}" dt="2020-11-17T19:24:21.753" v="156" actId="26606"/>
          <ac:spMkLst>
            <pc:docMk/>
            <pc:sldMk cId="12631706" sldId="395"/>
            <ac:spMk id="13" creationId="{8CF603AE-74DC-49D9-BDC8-B9AA758984BF}"/>
          </ac:spMkLst>
        </pc:spChg>
        <pc:spChg chg="add mod">
          <ac:chgData name="Alexander Olivas" userId="54ccce62-1bf7-4ce4-a0a6-6fba8b3ac6bd" providerId="ADAL" clId="{615D2884-6D02-4E78-9D71-1F05822CC0A3}" dt="2020-11-17T19:24:21.753" v="156" actId="26606"/>
          <ac:spMkLst>
            <pc:docMk/>
            <pc:sldMk cId="12631706" sldId="395"/>
            <ac:spMk id="15" creationId="{ADD1C0A7-7C07-43D7-A2D4-5760AD924BE2}"/>
          </ac:spMkLst>
        </pc:spChg>
        <pc:picChg chg="del">
          <ac:chgData name="Alexander Olivas" userId="54ccce62-1bf7-4ce4-a0a6-6fba8b3ac6bd" providerId="ADAL" clId="{615D2884-6D02-4E78-9D71-1F05822CC0A3}" dt="2020-11-17T19:24:13.481" v="154" actId="478"/>
          <ac:picMkLst>
            <pc:docMk/>
            <pc:sldMk cId="12631706" sldId="395"/>
            <ac:picMk id="7" creationId="{E9867798-BB89-4B9F-9C7E-2A843B80406A}"/>
          </ac:picMkLst>
        </pc:picChg>
        <pc:picChg chg="add mod">
          <ac:chgData name="Alexander Olivas" userId="54ccce62-1bf7-4ce4-a0a6-6fba8b3ac6bd" providerId="ADAL" clId="{615D2884-6D02-4E78-9D71-1F05822CC0A3}" dt="2020-11-17T19:24:24.892" v="158" actId="962"/>
          <ac:picMkLst>
            <pc:docMk/>
            <pc:sldMk cId="12631706" sldId="395"/>
            <ac:picMk id="8" creationId="{A3D72D76-7145-47DB-BB12-A4DA87B1C951}"/>
          </ac:picMkLst>
        </pc:picChg>
      </pc:sldChg>
      <pc:sldChg chg="modSp">
        <pc:chgData name="Alexander Olivas" userId="54ccce62-1bf7-4ce4-a0a6-6fba8b3ac6bd" providerId="ADAL" clId="{615D2884-6D02-4E78-9D71-1F05822CC0A3}" dt="2020-11-17T19:27:35.261" v="201" actId="6549"/>
        <pc:sldMkLst>
          <pc:docMk/>
          <pc:sldMk cId="983004871" sldId="403"/>
        </pc:sldMkLst>
        <pc:spChg chg="mod">
          <ac:chgData name="Alexander Olivas" userId="54ccce62-1bf7-4ce4-a0a6-6fba8b3ac6bd" providerId="ADAL" clId="{615D2884-6D02-4E78-9D71-1F05822CC0A3}" dt="2020-11-17T19:27:35.261" v="201" actId="6549"/>
          <ac:spMkLst>
            <pc:docMk/>
            <pc:sldMk cId="983004871" sldId="403"/>
            <ac:spMk id="7" creationId="{2DBDC50A-9048-4D4C-AB1A-F95E3080F29E}"/>
          </ac:spMkLst>
        </pc:spChg>
      </pc:sldChg>
      <pc:sldChg chg="addSp delSp">
        <pc:chgData name="Alexander Olivas" userId="54ccce62-1bf7-4ce4-a0a6-6fba8b3ac6bd" providerId="ADAL" clId="{615D2884-6D02-4E78-9D71-1F05822CC0A3}" dt="2020-11-17T19:16:44.842" v="115"/>
        <pc:sldMkLst>
          <pc:docMk/>
          <pc:sldMk cId="2229595263" sldId="407"/>
        </pc:sldMkLst>
        <pc:picChg chg="del">
          <ac:chgData name="Alexander Olivas" userId="54ccce62-1bf7-4ce4-a0a6-6fba8b3ac6bd" providerId="ADAL" clId="{615D2884-6D02-4E78-9D71-1F05822CC0A3}" dt="2020-11-17T19:16:39.165" v="114" actId="478"/>
          <ac:picMkLst>
            <pc:docMk/>
            <pc:sldMk cId="2229595263" sldId="407"/>
            <ac:picMk id="7" creationId="{E9867798-BB89-4B9F-9C7E-2A843B80406A}"/>
          </ac:picMkLst>
        </pc:picChg>
        <pc:picChg chg="add">
          <ac:chgData name="Alexander Olivas" userId="54ccce62-1bf7-4ce4-a0a6-6fba8b3ac6bd" providerId="ADAL" clId="{615D2884-6D02-4E78-9D71-1F05822CC0A3}" dt="2020-11-17T19:16:44.842" v="115"/>
          <ac:picMkLst>
            <pc:docMk/>
            <pc:sldMk cId="2229595263" sldId="407"/>
            <ac:picMk id="8" creationId="{6774A85C-301F-4BBF-B4C6-2039D7FA36E3}"/>
          </ac:picMkLst>
        </pc:picChg>
      </pc:sldChg>
      <pc:sldChg chg="addSp delSp modSp">
        <pc:chgData name="Alexander Olivas" userId="54ccce62-1bf7-4ce4-a0a6-6fba8b3ac6bd" providerId="ADAL" clId="{615D2884-6D02-4E78-9D71-1F05822CC0A3}" dt="2020-11-17T19:19:43.129" v="127" actId="14100"/>
        <pc:sldMkLst>
          <pc:docMk/>
          <pc:sldMk cId="3215280031" sldId="409"/>
        </pc:sldMkLst>
        <pc:spChg chg="del">
          <ac:chgData name="Alexander Olivas" userId="54ccce62-1bf7-4ce4-a0a6-6fba8b3ac6bd" providerId="ADAL" clId="{615D2884-6D02-4E78-9D71-1F05822CC0A3}" dt="2020-11-17T19:17:52.172" v="116" actId="478"/>
          <ac:spMkLst>
            <pc:docMk/>
            <pc:sldMk cId="3215280031" sldId="409"/>
            <ac:spMk id="4" creationId="{EA9844D4-9D40-45B5-8EB5-57530517A907}"/>
          </ac:spMkLst>
        </pc:spChg>
        <pc:picChg chg="add mod">
          <ac:chgData name="Alexander Olivas" userId="54ccce62-1bf7-4ce4-a0a6-6fba8b3ac6bd" providerId="ADAL" clId="{615D2884-6D02-4E78-9D71-1F05822CC0A3}" dt="2020-11-17T19:18:56.869" v="120" actId="1076"/>
          <ac:picMkLst>
            <pc:docMk/>
            <pc:sldMk cId="3215280031" sldId="409"/>
            <ac:picMk id="2" creationId="{243260BE-FC1F-4039-853E-A4649E9CF800}"/>
          </ac:picMkLst>
        </pc:picChg>
        <pc:picChg chg="add mod">
          <ac:chgData name="Alexander Olivas" userId="54ccce62-1bf7-4ce4-a0a6-6fba8b3ac6bd" providerId="ADAL" clId="{615D2884-6D02-4E78-9D71-1F05822CC0A3}" dt="2020-11-17T19:19:43.129" v="127" actId="14100"/>
          <ac:picMkLst>
            <pc:docMk/>
            <pc:sldMk cId="3215280031" sldId="409"/>
            <ac:picMk id="3" creationId="{178FFC79-62D9-4A9D-977F-41D8E417C9DC}"/>
          </ac:picMkLst>
        </pc:picChg>
        <pc:picChg chg="del">
          <ac:chgData name="Alexander Olivas" userId="54ccce62-1bf7-4ce4-a0a6-6fba8b3ac6bd" providerId="ADAL" clId="{615D2884-6D02-4E78-9D71-1F05822CC0A3}" dt="2020-11-17T19:19:26.892" v="121" actId="478"/>
          <ac:picMkLst>
            <pc:docMk/>
            <pc:sldMk cId="3215280031" sldId="409"/>
            <ac:picMk id="9" creationId="{A06822EB-B321-4A35-93F0-C1E52086D40C}"/>
          </ac:picMkLst>
        </pc:picChg>
        <pc:picChg chg="del">
          <ac:chgData name="Alexander Olivas" userId="54ccce62-1bf7-4ce4-a0a6-6fba8b3ac6bd" providerId="ADAL" clId="{615D2884-6D02-4E78-9D71-1F05822CC0A3}" dt="2020-11-17T19:18:47.635" v="117" actId="478"/>
          <ac:picMkLst>
            <pc:docMk/>
            <pc:sldMk cId="3215280031" sldId="409"/>
            <ac:picMk id="11" creationId="{C902E5C8-3548-4A3A-8890-D4997F6126BD}"/>
          </ac:picMkLst>
        </pc:picChg>
      </pc:sldChg>
      <pc:sldChg chg="modSp">
        <pc:chgData name="Alexander Olivas" userId="54ccce62-1bf7-4ce4-a0a6-6fba8b3ac6bd" providerId="ADAL" clId="{615D2884-6D02-4E78-9D71-1F05822CC0A3}" dt="2020-11-17T19:16:15.253" v="113" actId="20577"/>
        <pc:sldMkLst>
          <pc:docMk/>
          <pc:sldMk cId="4048295902" sldId="492"/>
        </pc:sldMkLst>
        <pc:graphicFrameChg chg="modGraphic">
          <ac:chgData name="Alexander Olivas" userId="54ccce62-1bf7-4ce4-a0a6-6fba8b3ac6bd" providerId="ADAL" clId="{615D2884-6D02-4E78-9D71-1F05822CC0A3}" dt="2020-11-17T19:16:15.253" v="113" actId="20577"/>
          <ac:graphicFrameMkLst>
            <pc:docMk/>
            <pc:sldMk cId="4048295902" sldId="492"/>
            <ac:graphicFrameMk id="3" creationId="{C2A35A2F-AED2-4919-82B5-02AEFA99CB75}"/>
          </ac:graphicFrameMkLst>
        </pc:graphicFrameChg>
      </pc:sldChg>
      <pc:sldChg chg="addSp delSp modSp addCm modCm">
        <pc:chgData name="Alexander Olivas" userId="54ccce62-1bf7-4ce4-a0a6-6fba8b3ac6bd" providerId="ADAL" clId="{615D2884-6D02-4E78-9D71-1F05822CC0A3}" dt="2020-11-17T19:22:47.001" v="153"/>
        <pc:sldMkLst>
          <pc:docMk/>
          <pc:sldMk cId="1849475543" sldId="493"/>
        </pc:sldMkLst>
        <pc:spChg chg="mod">
          <ac:chgData name="Alexander Olivas" userId="54ccce62-1bf7-4ce4-a0a6-6fba8b3ac6bd" providerId="ADAL" clId="{615D2884-6D02-4E78-9D71-1F05822CC0A3}" dt="2020-11-17T19:20:46.942" v="144" actId="20577"/>
          <ac:spMkLst>
            <pc:docMk/>
            <pc:sldMk cId="1849475543" sldId="493"/>
            <ac:spMk id="3" creationId="{2968FBBE-5422-4B13-8122-9EE428737228}"/>
          </ac:spMkLst>
        </pc:spChg>
        <pc:picChg chg="add mod">
          <ac:chgData name="Alexander Olivas" userId="54ccce62-1bf7-4ce4-a0a6-6fba8b3ac6bd" providerId="ADAL" clId="{615D2884-6D02-4E78-9D71-1F05822CC0A3}" dt="2020-11-17T19:22:22.645" v="151" actId="14100"/>
          <ac:picMkLst>
            <pc:docMk/>
            <pc:sldMk cId="1849475543" sldId="493"/>
            <ac:picMk id="4" creationId="{F8DD5D6E-281C-4664-87E5-69772E18B810}"/>
          </ac:picMkLst>
        </pc:picChg>
        <pc:picChg chg="del">
          <ac:chgData name="Alexander Olivas" userId="54ccce62-1bf7-4ce4-a0a6-6fba8b3ac6bd" providerId="ADAL" clId="{615D2884-6D02-4E78-9D71-1F05822CC0A3}" dt="2020-11-17T19:20:53.914" v="145" actId="478"/>
          <ac:picMkLst>
            <pc:docMk/>
            <pc:sldMk cId="1849475543" sldId="493"/>
            <ac:picMk id="5" creationId="{19A66007-F00A-4E7F-88EC-B135CAD9D69A}"/>
          </ac:picMkLst>
        </pc:picChg>
      </pc:sldChg>
    </pc:docChg>
  </pc:docChgLst>
  <pc:docChgLst>
    <pc:chgData name="Alexander Olivas" userId="54ccce62-1bf7-4ce4-a0a6-6fba8b3ac6bd" providerId="ADAL" clId="{47E75F6A-B9CB-4D88-B9B3-F80D2471B01C}"/>
    <pc:docChg chg="undo custSel mod addSld delSld modSld sldOrd modMainMaster modSection">
      <pc:chgData name="Alexander Olivas" userId="54ccce62-1bf7-4ce4-a0a6-6fba8b3ac6bd" providerId="ADAL" clId="{47E75F6A-B9CB-4D88-B9B3-F80D2471B01C}" dt="2020-11-20T13:26:15.234" v="2611"/>
      <pc:docMkLst>
        <pc:docMk/>
      </pc:docMkLst>
      <pc:sldChg chg="addSp delSp modSp add del delCm modCm">
        <pc:chgData name="Alexander Olivas" userId="54ccce62-1bf7-4ce4-a0a6-6fba8b3ac6bd" providerId="ADAL" clId="{47E75F6A-B9CB-4D88-B9B3-F80D2471B01C}" dt="2020-11-20T12:18:18.837" v="2313" actId="1592"/>
        <pc:sldMkLst>
          <pc:docMk/>
          <pc:sldMk cId="2169208118" sldId="256"/>
        </pc:sldMkLst>
        <pc:spChg chg="mod">
          <ac:chgData name="Alexander Olivas" userId="54ccce62-1bf7-4ce4-a0a6-6fba8b3ac6bd" providerId="ADAL" clId="{47E75F6A-B9CB-4D88-B9B3-F80D2471B01C}" dt="2020-11-19T17:58:29.544" v="1902" actId="27636"/>
          <ac:spMkLst>
            <pc:docMk/>
            <pc:sldMk cId="2169208118" sldId="256"/>
            <ac:spMk id="2" creationId="{00000000-0000-0000-0000-000000000000}"/>
          </ac:spMkLst>
        </pc:spChg>
        <pc:spChg chg="mod">
          <ac:chgData name="Alexander Olivas" userId="54ccce62-1bf7-4ce4-a0a6-6fba8b3ac6bd" providerId="ADAL" clId="{47E75F6A-B9CB-4D88-B9B3-F80D2471B01C}" dt="2020-11-19T17:55:01.682" v="1882" actId="1036"/>
          <ac:spMkLst>
            <pc:docMk/>
            <pc:sldMk cId="2169208118" sldId="256"/>
            <ac:spMk id="3" creationId="{00000000-0000-0000-0000-000000000000}"/>
          </ac:spMkLst>
        </pc:spChg>
        <pc:spChg chg="add del mod">
          <ac:chgData name="Alexander Olivas" userId="54ccce62-1bf7-4ce4-a0a6-6fba8b3ac6bd" providerId="ADAL" clId="{47E75F6A-B9CB-4D88-B9B3-F80D2471B01C}" dt="2020-11-19T17:58:29.488" v="1901"/>
          <ac:spMkLst>
            <pc:docMk/>
            <pc:sldMk cId="2169208118" sldId="256"/>
            <ac:spMk id="4" creationId="{2C7884DE-44FB-4E2F-ABF5-3B355C547EC3}"/>
          </ac:spMkLst>
        </pc:spChg>
        <pc:spChg chg="add del mod">
          <ac:chgData name="Alexander Olivas" userId="54ccce62-1bf7-4ce4-a0a6-6fba8b3ac6bd" providerId="ADAL" clId="{47E75F6A-B9CB-4D88-B9B3-F80D2471B01C}" dt="2020-11-19T17:58:29.488" v="1901"/>
          <ac:spMkLst>
            <pc:docMk/>
            <pc:sldMk cId="2169208118" sldId="256"/>
            <ac:spMk id="5" creationId="{493E7708-E238-4527-AA30-8C86C72ECB71}"/>
          </ac:spMkLst>
        </pc:spChg>
      </pc:sldChg>
      <pc:sldChg chg="addSp delSp modSp add del">
        <pc:chgData name="Alexander Olivas" userId="54ccce62-1bf7-4ce4-a0a6-6fba8b3ac6bd" providerId="ADAL" clId="{47E75F6A-B9CB-4D88-B9B3-F80D2471B01C}" dt="2020-11-19T18:22:38.576" v="2304" actId="2696"/>
        <pc:sldMkLst>
          <pc:docMk/>
          <pc:sldMk cId="1097964103" sldId="261"/>
        </pc:sldMkLst>
        <pc:spChg chg="add del mod">
          <ac:chgData name="Alexander Olivas" userId="54ccce62-1bf7-4ce4-a0a6-6fba8b3ac6bd" providerId="ADAL" clId="{47E75F6A-B9CB-4D88-B9B3-F80D2471B01C}" dt="2020-11-19T17:58:57.427" v="1905"/>
          <ac:spMkLst>
            <pc:docMk/>
            <pc:sldMk cId="1097964103" sldId="261"/>
            <ac:spMk id="2" creationId="{86B1018F-0C8E-4AC7-B583-B21AC871BE25}"/>
          </ac:spMkLst>
        </pc:spChg>
        <pc:spChg chg="add del mod">
          <ac:chgData name="Alexander Olivas" userId="54ccce62-1bf7-4ce4-a0a6-6fba8b3ac6bd" providerId="ADAL" clId="{47E75F6A-B9CB-4D88-B9B3-F80D2471B01C}" dt="2020-11-19T17:58:57.427" v="1905"/>
          <ac:spMkLst>
            <pc:docMk/>
            <pc:sldMk cId="1097964103" sldId="261"/>
            <ac:spMk id="3" creationId="{A2B7855D-F4CF-4394-9CC2-4AA32D1B2EF1}"/>
          </ac:spMkLst>
        </pc:spChg>
        <pc:spChg chg="mod">
          <ac:chgData name="Alexander Olivas" userId="54ccce62-1bf7-4ce4-a0a6-6fba8b3ac6bd" providerId="ADAL" clId="{47E75F6A-B9CB-4D88-B9B3-F80D2471B01C}" dt="2020-11-19T17:58:57.480" v="1906" actId="27636"/>
          <ac:spMkLst>
            <pc:docMk/>
            <pc:sldMk cId="1097964103" sldId="261"/>
            <ac:spMk id="5122" creationId="{00000000-0000-0000-0000-000000000000}"/>
          </ac:spMkLst>
        </pc:spChg>
      </pc:sldChg>
      <pc:sldChg chg="modSp add del">
        <pc:chgData name="Alexander Olivas" userId="54ccce62-1bf7-4ce4-a0a6-6fba8b3ac6bd" providerId="ADAL" clId="{47E75F6A-B9CB-4D88-B9B3-F80D2471B01C}" dt="2020-11-19T18:22:38.364" v="2291" actId="2696"/>
        <pc:sldMkLst>
          <pc:docMk/>
          <pc:sldMk cId="1330455426" sldId="264"/>
        </pc:sldMkLst>
        <pc:spChg chg="mod">
          <ac:chgData name="Alexander Olivas" userId="54ccce62-1bf7-4ce4-a0a6-6fba8b3ac6bd" providerId="ADAL" clId="{47E75F6A-B9CB-4D88-B9B3-F80D2471B01C}" dt="2020-11-19T17:51:38.831" v="1807" actId="27636"/>
          <ac:spMkLst>
            <pc:docMk/>
            <pc:sldMk cId="1330455426" sldId="264"/>
            <ac:spMk id="5" creationId="{B1C5FB1D-8CBB-4B80-8281-FA439B9BD291}"/>
          </ac:spMkLst>
        </pc:spChg>
      </pc:sldChg>
      <pc:sldChg chg="addSp delSp add del addCm">
        <pc:chgData name="Alexander Olivas" userId="54ccce62-1bf7-4ce4-a0a6-6fba8b3ac6bd" providerId="ADAL" clId="{47E75F6A-B9CB-4D88-B9B3-F80D2471B01C}" dt="2020-11-20T13:08:09.442" v="2449" actId="1589"/>
        <pc:sldMkLst>
          <pc:docMk/>
          <pc:sldMk cId="3294869229" sldId="323"/>
        </pc:sldMkLst>
        <pc:spChg chg="add del">
          <ac:chgData name="Alexander Olivas" userId="54ccce62-1bf7-4ce4-a0a6-6fba8b3ac6bd" providerId="ADAL" clId="{47E75F6A-B9CB-4D88-B9B3-F80D2471B01C}" dt="2020-11-20T13:08:01.090" v="2448" actId="478"/>
          <ac:spMkLst>
            <pc:docMk/>
            <pc:sldMk cId="3294869229" sldId="323"/>
            <ac:spMk id="10" creationId="{00000000-0000-0000-0000-000000000000}"/>
          </ac:spMkLst>
        </pc:spChg>
      </pc:sldChg>
      <pc:sldChg chg="addSp delSp modSp add del">
        <pc:chgData name="Alexander Olivas" userId="54ccce62-1bf7-4ce4-a0a6-6fba8b3ac6bd" providerId="ADAL" clId="{47E75F6A-B9CB-4D88-B9B3-F80D2471B01C}" dt="2020-11-19T18:22:38.608" v="2305" actId="2696"/>
        <pc:sldMkLst>
          <pc:docMk/>
          <pc:sldMk cId="185440329" sldId="332"/>
        </pc:sldMkLst>
        <pc:spChg chg="add del mod">
          <ac:chgData name="Alexander Olivas" userId="54ccce62-1bf7-4ce4-a0a6-6fba8b3ac6bd" providerId="ADAL" clId="{47E75F6A-B9CB-4D88-B9B3-F80D2471B01C}" dt="2020-11-19T17:58:35.675" v="1903"/>
          <ac:spMkLst>
            <pc:docMk/>
            <pc:sldMk cId="185440329" sldId="332"/>
            <ac:spMk id="2" creationId="{D94CFBC5-DB31-45E5-A4A3-40F7F50431D4}"/>
          </ac:spMkLst>
        </pc:spChg>
        <pc:spChg chg="add del mod">
          <ac:chgData name="Alexander Olivas" userId="54ccce62-1bf7-4ce4-a0a6-6fba8b3ac6bd" providerId="ADAL" clId="{47E75F6A-B9CB-4D88-B9B3-F80D2471B01C}" dt="2020-11-19T17:58:38.807" v="1904" actId="478"/>
          <ac:spMkLst>
            <pc:docMk/>
            <pc:sldMk cId="185440329" sldId="332"/>
            <ac:spMk id="3" creationId="{5FEF64C2-B9E9-42E2-BD63-BB4E2973C200}"/>
          </ac:spMkLst>
        </pc:spChg>
      </pc:sldChg>
      <pc:sldChg chg="addSp delSp modSp add del">
        <pc:chgData name="Alexander Olivas" userId="54ccce62-1bf7-4ce4-a0a6-6fba8b3ac6bd" providerId="ADAL" clId="{47E75F6A-B9CB-4D88-B9B3-F80D2471B01C}" dt="2020-11-19T18:22:38.558" v="2302" actId="2696"/>
        <pc:sldMkLst>
          <pc:docMk/>
          <pc:sldMk cId="2514830655" sldId="333"/>
        </pc:sldMkLst>
        <pc:spChg chg="mod">
          <ac:chgData name="Alexander Olivas" userId="54ccce62-1bf7-4ce4-a0a6-6fba8b3ac6bd" providerId="ADAL" clId="{47E75F6A-B9CB-4D88-B9B3-F80D2471B01C}" dt="2020-11-19T17:57:45.462" v="1898" actId="1035"/>
          <ac:spMkLst>
            <pc:docMk/>
            <pc:sldMk cId="2514830655" sldId="333"/>
            <ac:spMk id="2" creationId="{B3C61771-AD90-4B2F-B7A6-6E5A9E377E9B}"/>
          </ac:spMkLst>
        </pc:spChg>
        <pc:spChg chg="add del mod">
          <ac:chgData name="Alexander Olivas" userId="54ccce62-1bf7-4ce4-a0a6-6fba8b3ac6bd" providerId="ADAL" clId="{47E75F6A-B9CB-4D88-B9B3-F80D2471B01C}" dt="2020-11-19T17:59:54.327" v="1908"/>
          <ac:spMkLst>
            <pc:docMk/>
            <pc:sldMk cId="2514830655" sldId="333"/>
            <ac:spMk id="3" creationId="{A7665568-9357-4049-801F-673C5F2C157E}"/>
          </ac:spMkLst>
        </pc:spChg>
        <pc:spChg chg="add del mod">
          <ac:chgData name="Alexander Olivas" userId="54ccce62-1bf7-4ce4-a0a6-6fba8b3ac6bd" providerId="ADAL" clId="{47E75F6A-B9CB-4D88-B9B3-F80D2471B01C}" dt="2020-11-19T17:59:57.398" v="1909" actId="478"/>
          <ac:spMkLst>
            <pc:docMk/>
            <pc:sldMk cId="2514830655" sldId="333"/>
            <ac:spMk id="4" creationId="{DFE53ECD-11CA-4012-B132-F528C6E3C470}"/>
          </ac:spMkLst>
        </pc:spChg>
      </pc:sldChg>
      <pc:sldChg chg="addSp delSp modSp add del">
        <pc:chgData name="Alexander Olivas" userId="54ccce62-1bf7-4ce4-a0a6-6fba8b3ac6bd" providerId="ADAL" clId="{47E75F6A-B9CB-4D88-B9B3-F80D2471B01C}" dt="2020-11-19T18:22:38.530" v="2301" actId="2696"/>
        <pc:sldMkLst>
          <pc:docMk/>
          <pc:sldMk cId="3474365872" sldId="334"/>
        </pc:sldMkLst>
        <pc:spChg chg="add del mod">
          <ac:chgData name="Alexander Olivas" userId="54ccce62-1bf7-4ce4-a0a6-6fba8b3ac6bd" providerId="ADAL" clId="{47E75F6A-B9CB-4D88-B9B3-F80D2471B01C}" dt="2020-11-19T18:00:21.218" v="1911"/>
          <ac:spMkLst>
            <pc:docMk/>
            <pc:sldMk cId="3474365872" sldId="334"/>
            <ac:spMk id="3" creationId="{F5F30C5B-74F3-406F-AAA6-052FED2B8610}"/>
          </ac:spMkLst>
        </pc:spChg>
        <pc:spChg chg="add del mod">
          <ac:chgData name="Alexander Olivas" userId="54ccce62-1bf7-4ce4-a0a6-6fba8b3ac6bd" providerId="ADAL" clId="{47E75F6A-B9CB-4D88-B9B3-F80D2471B01C}" dt="2020-11-19T18:00:21.218" v="1911"/>
          <ac:spMkLst>
            <pc:docMk/>
            <pc:sldMk cId="3474365872" sldId="334"/>
            <ac:spMk id="4" creationId="{F15259B1-0D79-4F4A-B1C4-6CDE9012320F}"/>
          </ac:spMkLst>
        </pc:spChg>
      </pc:sldChg>
      <pc:sldChg chg="modSp add del">
        <pc:chgData name="Alexander Olivas" userId="54ccce62-1bf7-4ce4-a0a6-6fba8b3ac6bd" providerId="ADAL" clId="{47E75F6A-B9CB-4D88-B9B3-F80D2471B01C}" dt="2020-11-19T18:22:38.497" v="2299" actId="2696"/>
        <pc:sldMkLst>
          <pc:docMk/>
          <pc:sldMk cId="3496228570" sldId="335"/>
        </pc:sldMkLst>
        <pc:spChg chg="mod">
          <ac:chgData name="Alexander Olivas" userId="54ccce62-1bf7-4ce4-a0a6-6fba8b3ac6bd" providerId="ADAL" clId="{47E75F6A-B9CB-4D88-B9B3-F80D2471B01C}" dt="2020-11-19T18:00:52.105" v="1916" actId="14100"/>
          <ac:spMkLst>
            <pc:docMk/>
            <pc:sldMk cId="3496228570" sldId="335"/>
            <ac:spMk id="18" creationId="{D5788CC7-9D0C-4CB8-B46A-E298A233F174}"/>
          </ac:spMkLst>
        </pc:spChg>
      </pc:sldChg>
      <pc:sldChg chg="addSp delSp modSp add del">
        <pc:chgData name="Alexander Olivas" userId="54ccce62-1bf7-4ce4-a0a6-6fba8b3ac6bd" providerId="ADAL" clId="{47E75F6A-B9CB-4D88-B9B3-F80D2471B01C}" dt="2020-11-19T18:22:38.525" v="2300" actId="2696"/>
        <pc:sldMkLst>
          <pc:docMk/>
          <pc:sldMk cId="2582435754" sldId="336"/>
        </pc:sldMkLst>
        <pc:spChg chg="add del mod">
          <ac:chgData name="Alexander Olivas" userId="54ccce62-1bf7-4ce4-a0a6-6fba8b3ac6bd" providerId="ADAL" clId="{47E75F6A-B9CB-4D88-B9B3-F80D2471B01C}" dt="2020-11-19T18:00:37.036" v="1915"/>
          <ac:spMkLst>
            <pc:docMk/>
            <pc:sldMk cId="2582435754" sldId="336"/>
            <ac:spMk id="3" creationId="{DD015090-146C-4EF9-8709-4841D89A4379}"/>
          </ac:spMkLst>
        </pc:spChg>
        <pc:spChg chg="add del mod">
          <ac:chgData name="Alexander Olivas" userId="54ccce62-1bf7-4ce4-a0a6-6fba8b3ac6bd" providerId="ADAL" clId="{47E75F6A-B9CB-4D88-B9B3-F80D2471B01C}" dt="2020-11-19T18:00:37.036" v="1915"/>
          <ac:spMkLst>
            <pc:docMk/>
            <pc:sldMk cId="2582435754" sldId="336"/>
            <ac:spMk id="4" creationId="{DE3AD5C8-6E0F-4660-8A9C-B99F98D5642B}"/>
          </ac:spMkLst>
        </pc:spChg>
        <pc:spChg chg="mod">
          <ac:chgData name="Alexander Olivas" userId="54ccce62-1bf7-4ce4-a0a6-6fba8b3ac6bd" providerId="ADAL" clId="{47E75F6A-B9CB-4D88-B9B3-F80D2471B01C}" dt="2020-11-19T18:00:37.036" v="1915"/>
          <ac:spMkLst>
            <pc:docMk/>
            <pc:sldMk cId="2582435754" sldId="336"/>
            <ac:spMk id="7" creationId="{3B9F6CD8-3C62-4D58-9026-F37FC4E92B0E}"/>
          </ac:spMkLst>
        </pc:spChg>
      </pc:sldChg>
      <pc:sldChg chg="addSp delSp modSp add del">
        <pc:chgData name="Alexander Olivas" userId="54ccce62-1bf7-4ce4-a0a6-6fba8b3ac6bd" providerId="ADAL" clId="{47E75F6A-B9CB-4D88-B9B3-F80D2471B01C}" dt="2020-11-19T18:22:38.465" v="2297" actId="2696"/>
        <pc:sldMkLst>
          <pc:docMk/>
          <pc:sldMk cId="1597474843" sldId="337"/>
        </pc:sldMkLst>
        <pc:spChg chg="add del mod">
          <ac:chgData name="Alexander Olivas" userId="54ccce62-1bf7-4ce4-a0a6-6fba8b3ac6bd" providerId="ADAL" clId="{47E75F6A-B9CB-4D88-B9B3-F80D2471B01C}" dt="2020-11-19T18:01:31.534" v="1922"/>
          <ac:spMkLst>
            <pc:docMk/>
            <pc:sldMk cId="1597474843" sldId="337"/>
            <ac:spMk id="2" creationId="{E212973C-72F8-4E34-A99A-68101E1EC940}"/>
          </ac:spMkLst>
        </pc:spChg>
        <pc:spChg chg="add del mod">
          <ac:chgData name="Alexander Olivas" userId="54ccce62-1bf7-4ce4-a0a6-6fba8b3ac6bd" providerId="ADAL" clId="{47E75F6A-B9CB-4D88-B9B3-F80D2471B01C}" dt="2020-11-19T18:01:31.534" v="1922"/>
          <ac:spMkLst>
            <pc:docMk/>
            <pc:sldMk cId="1597474843" sldId="337"/>
            <ac:spMk id="3" creationId="{D3845AFC-E482-4EAF-9F17-DD3A5C3A4EFB}"/>
          </ac:spMkLst>
        </pc:spChg>
        <pc:spChg chg="mod">
          <ac:chgData name="Alexander Olivas" userId="54ccce62-1bf7-4ce4-a0a6-6fba8b3ac6bd" providerId="ADAL" clId="{47E75F6A-B9CB-4D88-B9B3-F80D2471B01C}" dt="2020-11-19T18:01:31.534" v="1922"/>
          <ac:spMkLst>
            <pc:docMk/>
            <pc:sldMk cId="1597474843" sldId="337"/>
            <ac:spMk id="103" creationId="{5B94AD7D-8ECA-4AC4-943E-D3944B356A71}"/>
          </ac:spMkLst>
        </pc:spChg>
        <pc:grpChg chg="mod">
          <ac:chgData name="Alexander Olivas" userId="54ccce62-1bf7-4ce4-a0a6-6fba8b3ac6bd" providerId="ADAL" clId="{47E75F6A-B9CB-4D88-B9B3-F80D2471B01C}" dt="2020-11-19T18:01:41.980" v="1929" actId="1037"/>
          <ac:grpSpMkLst>
            <pc:docMk/>
            <pc:sldMk cId="1597474843" sldId="337"/>
            <ac:grpSpMk id="5" creationId="{6B8D1D55-5D05-4AE9-B87A-0A76888BDA58}"/>
          </ac:grpSpMkLst>
        </pc:grpChg>
      </pc:sldChg>
      <pc:sldChg chg="modSp add del">
        <pc:chgData name="Alexander Olivas" userId="54ccce62-1bf7-4ce4-a0a6-6fba8b3ac6bd" providerId="ADAL" clId="{47E75F6A-B9CB-4D88-B9B3-F80D2471B01C}" dt="2020-11-19T18:22:38.458" v="2296" actId="2696"/>
        <pc:sldMkLst>
          <pc:docMk/>
          <pc:sldMk cId="3320688240" sldId="338"/>
        </pc:sldMkLst>
        <pc:spChg chg="mod">
          <ac:chgData name="Alexander Olivas" userId="54ccce62-1bf7-4ce4-a0a6-6fba8b3ac6bd" providerId="ADAL" clId="{47E75F6A-B9CB-4D88-B9B3-F80D2471B01C}" dt="2020-11-19T17:51:38.790" v="1806" actId="27636"/>
          <ac:spMkLst>
            <pc:docMk/>
            <pc:sldMk cId="3320688240" sldId="338"/>
            <ac:spMk id="6" creationId="{088A96C4-9D34-453C-86EB-C5847A1E9559}"/>
          </ac:spMkLst>
        </pc:spChg>
      </pc:sldChg>
      <pc:sldChg chg="add del">
        <pc:chgData name="Alexander Olivas" userId="54ccce62-1bf7-4ce4-a0a6-6fba8b3ac6bd" providerId="ADAL" clId="{47E75F6A-B9CB-4D88-B9B3-F80D2471B01C}" dt="2020-11-19T18:22:38.429" v="2295" actId="2696"/>
        <pc:sldMkLst>
          <pc:docMk/>
          <pc:sldMk cId="720441386" sldId="339"/>
        </pc:sldMkLst>
      </pc:sldChg>
      <pc:sldChg chg="delSp modSp add del addCm modCm">
        <pc:chgData name="Alexander Olivas" userId="54ccce62-1bf7-4ce4-a0a6-6fba8b3ac6bd" providerId="ADAL" clId="{47E75F6A-B9CB-4D88-B9B3-F80D2471B01C}" dt="2020-11-20T13:26:15.234" v="2611"/>
        <pc:sldMkLst>
          <pc:docMk/>
          <pc:sldMk cId="172946112" sldId="340"/>
        </pc:sldMkLst>
        <pc:spChg chg="del mod topLvl">
          <ac:chgData name="Alexander Olivas" userId="54ccce62-1bf7-4ce4-a0a6-6fba8b3ac6bd" providerId="ADAL" clId="{47E75F6A-B9CB-4D88-B9B3-F80D2471B01C}" dt="2020-11-20T13:12:12.565" v="2574" actId="478"/>
          <ac:spMkLst>
            <pc:docMk/>
            <pc:sldMk cId="172946112" sldId="340"/>
            <ac:spMk id="8" creationId="{C8DE2D7B-88B3-49A4-8502-D8B998132C6E}"/>
          </ac:spMkLst>
        </pc:spChg>
        <pc:grpChg chg="del mod">
          <ac:chgData name="Alexander Olivas" userId="54ccce62-1bf7-4ce4-a0a6-6fba8b3ac6bd" providerId="ADAL" clId="{47E75F6A-B9CB-4D88-B9B3-F80D2471B01C}" dt="2020-11-20T13:12:12.565" v="2574" actId="478"/>
          <ac:grpSpMkLst>
            <pc:docMk/>
            <pc:sldMk cId="172946112" sldId="340"/>
            <ac:grpSpMk id="6" creationId="{61B8B93F-A271-402E-B8CF-61A537E943F5}"/>
          </ac:grpSpMkLst>
        </pc:grpChg>
        <pc:graphicFrameChg chg="mod topLvl modGraphic">
          <ac:chgData name="Alexander Olivas" userId="54ccce62-1bf7-4ce4-a0a6-6fba8b3ac6bd" providerId="ADAL" clId="{47E75F6A-B9CB-4D88-B9B3-F80D2471B01C}" dt="2020-11-20T13:12:26.721" v="2609" actId="1038"/>
          <ac:graphicFrameMkLst>
            <pc:docMk/>
            <pc:sldMk cId="172946112" sldId="340"/>
            <ac:graphicFrameMk id="7" creationId="{70F8019A-B5E3-4639-B09D-C76D1BD3DD5E}"/>
          </ac:graphicFrameMkLst>
        </pc:graphicFrameChg>
      </pc:sldChg>
      <pc:sldChg chg="addSp delSp modSp add del mod modClrScheme addCm delCm modCm chgLayout">
        <pc:chgData name="Alexander Olivas" userId="54ccce62-1bf7-4ce4-a0a6-6fba8b3ac6bd" providerId="ADAL" clId="{47E75F6A-B9CB-4D88-B9B3-F80D2471B01C}" dt="2020-11-20T12:21:25.529" v="2345" actId="1036"/>
        <pc:sldMkLst>
          <pc:docMk/>
          <pc:sldMk cId="66981" sldId="341"/>
        </pc:sldMkLst>
        <pc:spChg chg="mod">
          <ac:chgData name="Alexander Olivas" userId="54ccce62-1bf7-4ce4-a0a6-6fba8b3ac6bd" providerId="ADAL" clId="{47E75F6A-B9CB-4D88-B9B3-F80D2471B01C}" dt="2020-11-19T12:24:24.501" v="1243" actId="26606"/>
          <ac:spMkLst>
            <pc:docMk/>
            <pc:sldMk cId="66981" sldId="341"/>
            <ac:spMk id="17" creationId="{1315B80E-03D5-4391-A8F0-6C565423CAED}"/>
          </ac:spMkLst>
        </pc:spChg>
        <pc:spChg chg="add del mod">
          <ac:chgData name="Alexander Olivas" userId="54ccce62-1bf7-4ce4-a0a6-6fba8b3ac6bd" providerId="ADAL" clId="{47E75F6A-B9CB-4D88-B9B3-F80D2471B01C}" dt="2020-11-19T12:24:12.060" v="1236" actId="26606"/>
          <ac:spMkLst>
            <pc:docMk/>
            <pc:sldMk cId="66981" sldId="341"/>
            <ac:spMk id="22" creationId="{A0114140-5FE4-45EF-9FDB-DC3C9CC32792}"/>
          </ac:spMkLst>
        </pc:spChg>
        <pc:spChg chg="add del mod">
          <ac:chgData name="Alexander Olivas" userId="54ccce62-1bf7-4ce4-a0a6-6fba8b3ac6bd" providerId="ADAL" clId="{47E75F6A-B9CB-4D88-B9B3-F80D2471B01C}" dt="2020-11-19T12:24:12.911" v="1238" actId="26606"/>
          <ac:spMkLst>
            <pc:docMk/>
            <pc:sldMk cId="66981" sldId="341"/>
            <ac:spMk id="24" creationId="{0F901A20-2E3A-4198-8A63-4307191FCA69}"/>
          </ac:spMkLst>
        </pc:spChg>
        <pc:spChg chg="add del mod">
          <ac:chgData name="Alexander Olivas" userId="54ccce62-1bf7-4ce4-a0a6-6fba8b3ac6bd" providerId="ADAL" clId="{47E75F6A-B9CB-4D88-B9B3-F80D2471B01C}" dt="2020-11-19T12:24:17.418" v="1240" actId="26606"/>
          <ac:spMkLst>
            <pc:docMk/>
            <pc:sldMk cId="66981" sldId="341"/>
            <ac:spMk id="26" creationId="{1A8AD6D9-8FE6-493C-9F97-205A5358307A}"/>
          </ac:spMkLst>
        </pc:spChg>
        <pc:spChg chg="add del mod">
          <ac:chgData name="Alexander Olivas" userId="54ccce62-1bf7-4ce4-a0a6-6fba8b3ac6bd" providerId="ADAL" clId="{47E75F6A-B9CB-4D88-B9B3-F80D2471B01C}" dt="2020-11-19T12:24:24.486" v="1242" actId="26606"/>
          <ac:spMkLst>
            <pc:docMk/>
            <pc:sldMk cId="66981" sldId="341"/>
            <ac:spMk id="28" creationId="{E35BD45B-2E9B-4870-82A9-B681895C2083}"/>
          </ac:spMkLst>
        </pc:spChg>
        <pc:graphicFrameChg chg="add">
          <ac:chgData name="Alexander Olivas" userId="54ccce62-1bf7-4ce4-a0a6-6fba8b3ac6bd" providerId="ADAL" clId="{47E75F6A-B9CB-4D88-B9B3-F80D2471B01C}" dt="2020-11-19T13:13:44.982" v="1742"/>
          <ac:graphicFrameMkLst>
            <pc:docMk/>
            <pc:sldMk cId="66981" sldId="341"/>
            <ac:graphicFrameMk id="9" creationId="{776596EB-1362-419E-9232-98D2366FF07B}"/>
          </ac:graphicFrameMkLst>
        </pc:graphicFrameChg>
        <pc:graphicFrameChg chg="add">
          <ac:chgData name="Alexander Olivas" userId="54ccce62-1bf7-4ce4-a0a6-6fba8b3ac6bd" providerId="ADAL" clId="{47E75F6A-B9CB-4D88-B9B3-F80D2471B01C}" dt="2020-11-19T13:14:20.800" v="1744"/>
          <ac:graphicFrameMkLst>
            <pc:docMk/>
            <pc:sldMk cId="66981" sldId="341"/>
            <ac:graphicFrameMk id="10" creationId="{776596EB-1362-419E-9232-98D2366FF07B}"/>
          </ac:graphicFrameMkLst>
        </pc:graphicFrameChg>
        <pc:graphicFrameChg chg="add mod">
          <ac:chgData name="Alexander Olivas" userId="54ccce62-1bf7-4ce4-a0a6-6fba8b3ac6bd" providerId="ADAL" clId="{47E75F6A-B9CB-4D88-B9B3-F80D2471B01C}" dt="2020-11-20T12:21:25.529" v="2345" actId="1036"/>
          <ac:graphicFrameMkLst>
            <pc:docMk/>
            <pc:sldMk cId="66981" sldId="341"/>
            <ac:graphicFrameMk id="11" creationId="{776596EB-1362-419E-9232-98D2366FF07B}"/>
          </ac:graphicFrameMkLst>
        </pc:graphicFrameChg>
        <pc:picChg chg="add del mod">
          <ac:chgData name="Alexander Olivas" userId="54ccce62-1bf7-4ce4-a0a6-6fba8b3ac6bd" providerId="ADAL" clId="{47E75F6A-B9CB-4D88-B9B3-F80D2471B01C}" dt="2020-11-19T13:13:43.510" v="1740" actId="478"/>
          <ac:picMkLst>
            <pc:docMk/>
            <pc:sldMk cId="66981" sldId="341"/>
            <ac:picMk id="4" creationId="{BA5F66D4-F853-4102-802E-C9EF96635A93}"/>
          </ac:picMkLst>
        </pc:picChg>
        <pc:picChg chg="del">
          <ac:chgData name="Alexander Olivas" userId="54ccce62-1bf7-4ce4-a0a6-6fba8b3ac6bd" providerId="ADAL" clId="{47E75F6A-B9CB-4D88-B9B3-F80D2471B01C}" dt="2020-11-19T12:24:00.382" v="1231" actId="478"/>
          <ac:picMkLst>
            <pc:docMk/>
            <pc:sldMk cId="66981" sldId="341"/>
            <ac:picMk id="1026" creationId="{AD4F1781-2E3B-4E91-952A-0483D0A0AA76}"/>
          </ac:picMkLst>
        </pc:picChg>
      </pc:sldChg>
      <pc:sldChg chg="addSp delSp modSp add del">
        <pc:chgData name="Alexander Olivas" userId="54ccce62-1bf7-4ce4-a0a6-6fba8b3ac6bd" providerId="ADAL" clId="{47E75F6A-B9CB-4D88-B9B3-F80D2471B01C}" dt="2020-11-19T18:22:38.492" v="2298" actId="2696"/>
        <pc:sldMkLst>
          <pc:docMk/>
          <pc:sldMk cId="1972592184" sldId="342"/>
        </pc:sldMkLst>
        <pc:spChg chg="mod">
          <ac:chgData name="Alexander Olivas" userId="54ccce62-1bf7-4ce4-a0a6-6fba8b3ac6bd" providerId="ADAL" clId="{47E75F6A-B9CB-4D88-B9B3-F80D2471B01C}" dt="2020-11-19T18:01:05.729" v="1918" actId="27636"/>
          <ac:spMkLst>
            <pc:docMk/>
            <pc:sldMk cId="1972592184" sldId="342"/>
            <ac:spMk id="3" creationId="{BA9AA3E0-A494-42D0-B4DD-B8A5A279B5A7}"/>
          </ac:spMkLst>
        </pc:spChg>
        <pc:spChg chg="add del mod">
          <ac:chgData name="Alexander Olivas" userId="54ccce62-1bf7-4ce4-a0a6-6fba8b3ac6bd" providerId="ADAL" clId="{47E75F6A-B9CB-4D88-B9B3-F80D2471B01C}" dt="2020-11-19T18:01:05.650" v="1917"/>
          <ac:spMkLst>
            <pc:docMk/>
            <pc:sldMk cId="1972592184" sldId="342"/>
            <ac:spMk id="4" creationId="{BA9C0AF0-8731-4B43-9377-1C21C50BE816}"/>
          </ac:spMkLst>
        </pc:spChg>
        <pc:spChg chg="add del mod">
          <ac:chgData name="Alexander Olivas" userId="54ccce62-1bf7-4ce4-a0a6-6fba8b3ac6bd" providerId="ADAL" clId="{47E75F6A-B9CB-4D88-B9B3-F80D2471B01C}" dt="2020-11-19T18:01:05.650" v="1917"/>
          <ac:spMkLst>
            <pc:docMk/>
            <pc:sldMk cId="1972592184" sldId="342"/>
            <ac:spMk id="5" creationId="{F7DE13D0-917A-44A3-82A5-3236ADA6C44F}"/>
          </ac:spMkLst>
        </pc:spChg>
      </pc:sldChg>
      <pc:sldChg chg="add del">
        <pc:chgData name="Alexander Olivas" userId="54ccce62-1bf7-4ce4-a0a6-6fba8b3ac6bd" providerId="ADAL" clId="{47E75F6A-B9CB-4D88-B9B3-F80D2471B01C}" dt="2020-11-19T18:22:38.358" v="2290" actId="2696"/>
        <pc:sldMkLst>
          <pc:docMk/>
          <pc:sldMk cId="1275142105" sldId="343"/>
        </pc:sldMkLst>
      </pc:sldChg>
      <pc:sldChg chg="addSp delSp modSp add del">
        <pc:chgData name="Alexander Olivas" userId="54ccce62-1bf7-4ce4-a0a6-6fba8b3ac6bd" providerId="ADAL" clId="{47E75F6A-B9CB-4D88-B9B3-F80D2471B01C}" dt="2020-11-19T18:22:38.391" v="2292" actId="2696"/>
        <pc:sldMkLst>
          <pc:docMk/>
          <pc:sldMk cId="2726253292" sldId="344"/>
        </pc:sldMkLst>
        <pc:spChg chg="mod">
          <ac:chgData name="Alexander Olivas" userId="54ccce62-1bf7-4ce4-a0a6-6fba8b3ac6bd" providerId="ADAL" clId="{47E75F6A-B9CB-4D88-B9B3-F80D2471B01C}" dt="2020-11-19T18:02:34.583" v="1934" actId="1036"/>
          <ac:spMkLst>
            <pc:docMk/>
            <pc:sldMk cId="2726253292" sldId="344"/>
            <ac:spMk id="2" creationId="{B3C61771-AD90-4B2F-B7A6-6E5A9E377E9B}"/>
          </ac:spMkLst>
        </pc:spChg>
        <pc:spChg chg="add del mod">
          <ac:chgData name="Alexander Olivas" userId="54ccce62-1bf7-4ce4-a0a6-6fba8b3ac6bd" providerId="ADAL" clId="{47E75F6A-B9CB-4D88-B9B3-F80D2471B01C}" dt="2020-11-19T18:02:25.094" v="1930"/>
          <ac:spMkLst>
            <pc:docMk/>
            <pc:sldMk cId="2726253292" sldId="344"/>
            <ac:spMk id="3" creationId="{94135974-9192-4BE3-B51D-74A40FE05B2D}"/>
          </ac:spMkLst>
        </pc:spChg>
        <pc:spChg chg="add del mod">
          <ac:chgData name="Alexander Olivas" userId="54ccce62-1bf7-4ce4-a0a6-6fba8b3ac6bd" providerId="ADAL" clId="{47E75F6A-B9CB-4D88-B9B3-F80D2471B01C}" dt="2020-11-19T18:02:30.376" v="1931" actId="478"/>
          <ac:spMkLst>
            <pc:docMk/>
            <pc:sldMk cId="2726253292" sldId="344"/>
            <ac:spMk id="4" creationId="{BD843569-E646-4BA6-9FA2-EC6F7DEF1EAB}"/>
          </ac:spMkLst>
        </pc:spChg>
      </pc:sldChg>
      <pc:sldChg chg="add del">
        <pc:chgData name="Alexander Olivas" userId="54ccce62-1bf7-4ce4-a0a6-6fba8b3ac6bd" providerId="ADAL" clId="{47E75F6A-B9CB-4D88-B9B3-F80D2471B01C}" dt="2020-11-19T18:22:37.998" v="2268" actId="2696"/>
        <pc:sldMkLst>
          <pc:docMk/>
          <pc:sldMk cId="3213369784" sldId="351"/>
        </pc:sldMkLst>
      </pc:sldChg>
      <pc:sldChg chg="addSp delSp modSp add del">
        <pc:chgData name="Alexander Olivas" userId="54ccce62-1bf7-4ce4-a0a6-6fba8b3ac6bd" providerId="ADAL" clId="{47E75F6A-B9CB-4D88-B9B3-F80D2471B01C}" dt="2020-11-19T18:22:37.876" v="2259" actId="2696"/>
        <pc:sldMkLst>
          <pc:docMk/>
          <pc:sldMk cId="4271167405" sldId="353"/>
        </pc:sldMkLst>
        <pc:spChg chg="add del mod">
          <ac:chgData name="Alexander Olivas" userId="54ccce62-1bf7-4ce4-a0a6-6fba8b3ac6bd" providerId="ADAL" clId="{47E75F6A-B9CB-4D88-B9B3-F80D2471B01C}" dt="2020-11-19T18:08:48.117" v="1971"/>
          <ac:spMkLst>
            <pc:docMk/>
            <pc:sldMk cId="4271167405" sldId="353"/>
            <ac:spMk id="2" creationId="{BC91B962-1EE1-469B-89F2-0A8787EBC800}"/>
          </ac:spMkLst>
        </pc:spChg>
        <pc:spChg chg="add del mod">
          <ac:chgData name="Alexander Olivas" userId="54ccce62-1bf7-4ce4-a0a6-6fba8b3ac6bd" providerId="ADAL" clId="{47E75F6A-B9CB-4D88-B9B3-F80D2471B01C}" dt="2020-11-19T18:08:48.117" v="1971"/>
          <ac:spMkLst>
            <pc:docMk/>
            <pc:sldMk cId="4271167405" sldId="353"/>
            <ac:spMk id="3" creationId="{B82F1FBA-7AFC-4CD1-9776-D3FE8C4F7D69}"/>
          </ac:spMkLst>
        </pc:spChg>
        <pc:spChg chg="mod">
          <ac:chgData name="Alexander Olivas" userId="54ccce62-1bf7-4ce4-a0a6-6fba8b3ac6bd" providerId="ADAL" clId="{47E75F6A-B9CB-4D88-B9B3-F80D2471B01C}" dt="2020-11-19T18:09:01.882" v="1984" actId="1038"/>
          <ac:spMkLst>
            <pc:docMk/>
            <pc:sldMk cId="4271167405" sldId="353"/>
            <ac:spMk id="6" creationId="{365581F6-CE26-478B-A0C2-5A15DB3F7EB3}"/>
          </ac:spMkLst>
        </pc:spChg>
        <pc:spChg chg="mod">
          <ac:chgData name="Alexander Olivas" userId="54ccce62-1bf7-4ce4-a0a6-6fba8b3ac6bd" providerId="ADAL" clId="{47E75F6A-B9CB-4D88-B9B3-F80D2471B01C}" dt="2020-11-19T18:09:08.019" v="1985" actId="14100"/>
          <ac:spMkLst>
            <pc:docMk/>
            <pc:sldMk cId="4271167405" sldId="353"/>
            <ac:spMk id="7" creationId="{FA9B3222-100A-480B-AA28-0E14D49710F8}"/>
          </ac:spMkLst>
        </pc:spChg>
      </pc:sldChg>
      <pc:sldChg chg="modSp add del">
        <pc:chgData name="Alexander Olivas" userId="54ccce62-1bf7-4ce4-a0a6-6fba8b3ac6bd" providerId="ADAL" clId="{47E75F6A-B9CB-4D88-B9B3-F80D2471B01C}" dt="2020-11-19T18:22:37.927" v="2263" actId="2696"/>
        <pc:sldMkLst>
          <pc:docMk/>
          <pc:sldMk cId="3160776474" sldId="356"/>
        </pc:sldMkLst>
        <pc:spChg chg="mod">
          <ac:chgData name="Alexander Olivas" userId="54ccce62-1bf7-4ce4-a0a6-6fba8b3ac6bd" providerId="ADAL" clId="{47E75F6A-B9CB-4D88-B9B3-F80D2471B01C}" dt="2020-11-19T17:51:39.114" v="1821" actId="27636"/>
          <ac:spMkLst>
            <pc:docMk/>
            <pc:sldMk cId="3160776474" sldId="356"/>
            <ac:spMk id="6" creationId="{9890CB3C-CA7B-4D76-BC8E-C1E849304594}"/>
          </ac:spMkLst>
        </pc:spChg>
      </pc:sldChg>
      <pc:sldChg chg="modSp add del">
        <pc:chgData name="Alexander Olivas" userId="54ccce62-1bf7-4ce4-a0a6-6fba8b3ac6bd" providerId="ADAL" clId="{47E75F6A-B9CB-4D88-B9B3-F80D2471B01C}" dt="2020-11-20T13:09:35.461" v="2451" actId="255"/>
        <pc:sldMkLst>
          <pc:docMk/>
          <pc:sldMk cId="206880315" sldId="357"/>
        </pc:sldMkLst>
        <pc:spChg chg="mod">
          <ac:chgData name="Alexander Olivas" userId="54ccce62-1bf7-4ce4-a0a6-6fba8b3ac6bd" providerId="ADAL" clId="{47E75F6A-B9CB-4D88-B9B3-F80D2471B01C}" dt="2020-11-20T13:09:35.461" v="2451" actId="255"/>
          <ac:spMkLst>
            <pc:docMk/>
            <pc:sldMk cId="206880315" sldId="357"/>
            <ac:spMk id="7" creationId="{83FE37EA-2448-441D-B82C-B4FD5CA26C51}"/>
          </ac:spMkLst>
        </pc:spChg>
        <pc:spChg chg="mod">
          <ac:chgData name="Alexander Olivas" userId="54ccce62-1bf7-4ce4-a0a6-6fba8b3ac6bd" providerId="ADAL" clId="{47E75F6A-B9CB-4D88-B9B3-F80D2471B01C}" dt="2020-11-20T13:09:24.060" v="2450" actId="255"/>
          <ac:spMkLst>
            <pc:docMk/>
            <pc:sldMk cId="206880315" sldId="357"/>
            <ac:spMk id="27650" creationId="{00000000-0000-0000-0000-000000000000}"/>
          </ac:spMkLst>
        </pc:spChg>
      </pc:sldChg>
      <pc:sldChg chg="add del">
        <pc:chgData name="Alexander Olivas" userId="54ccce62-1bf7-4ce4-a0a6-6fba8b3ac6bd" providerId="ADAL" clId="{47E75F6A-B9CB-4D88-B9B3-F80D2471B01C}" dt="2020-11-19T18:22:37.829" v="2256" actId="2696"/>
        <pc:sldMkLst>
          <pc:docMk/>
          <pc:sldMk cId="1892296624" sldId="360"/>
        </pc:sldMkLst>
      </pc:sldChg>
      <pc:sldChg chg="modSp add del">
        <pc:chgData name="Alexander Olivas" userId="54ccce62-1bf7-4ce4-a0a6-6fba8b3ac6bd" providerId="ADAL" clId="{47E75F6A-B9CB-4D88-B9B3-F80D2471B01C}" dt="2020-11-19T18:22:37.814" v="2254" actId="2696"/>
        <pc:sldMkLst>
          <pc:docMk/>
          <pc:sldMk cId="3191131158" sldId="361"/>
        </pc:sldMkLst>
        <pc:spChg chg="mod">
          <ac:chgData name="Alexander Olivas" userId="54ccce62-1bf7-4ce4-a0a6-6fba8b3ac6bd" providerId="ADAL" clId="{47E75F6A-B9CB-4D88-B9B3-F80D2471B01C}" dt="2020-11-19T17:51:39.213" v="1827" actId="27636"/>
          <ac:spMkLst>
            <pc:docMk/>
            <pc:sldMk cId="3191131158" sldId="361"/>
            <ac:spMk id="3" creationId="{00000000-0000-0000-0000-000000000000}"/>
          </ac:spMkLst>
        </pc:spChg>
        <pc:spChg chg="mod">
          <ac:chgData name="Alexander Olivas" userId="54ccce62-1bf7-4ce4-a0a6-6fba8b3ac6bd" providerId="ADAL" clId="{47E75F6A-B9CB-4D88-B9B3-F80D2471B01C}" dt="2020-11-19T17:51:39.222" v="1828" actId="27636"/>
          <ac:spMkLst>
            <pc:docMk/>
            <pc:sldMk cId="3191131158" sldId="361"/>
            <ac:spMk id="8" creationId="{C7AA6161-18C0-4152-9A19-726F08185C3D}"/>
          </ac:spMkLst>
        </pc:spChg>
      </pc:sldChg>
      <pc:sldChg chg="add del">
        <pc:chgData name="Alexander Olivas" userId="54ccce62-1bf7-4ce4-a0a6-6fba8b3ac6bd" providerId="ADAL" clId="{47E75F6A-B9CB-4D88-B9B3-F80D2471B01C}" dt="2020-11-19T18:22:37.810" v="2253" actId="2696"/>
        <pc:sldMkLst>
          <pc:docMk/>
          <pc:sldMk cId="704049868" sldId="364"/>
        </pc:sldMkLst>
      </pc:sldChg>
      <pc:sldChg chg="add del">
        <pc:chgData name="Alexander Olivas" userId="54ccce62-1bf7-4ce4-a0a6-6fba8b3ac6bd" providerId="ADAL" clId="{47E75F6A-B9CB-4D88-B9B3-F80D2471B01C}" dt="2020-11-19T18:22:37.747" v="2246" actId="2696"/>
        <pc:sldMkLst>
          <pc:docMk/>
          <pc:sldMk cId="1700340137" sldId="366"/>
        </pc:sldMkLst>
      </pc:sldChg>
      <pc:sldChg chg="modSp add del">
        <pc:chgData name="Alexander Olivas" userId="54ccce62-1bf7-4ce4-a0a6-6fba8b3ac6bd" providerId="ADAL" clId="{47E75F6A-B9CB-4D88-B9B3-F80D2471B01C}" dt="2020-11-20T13:00:44.152" v="2440" actId="255"/>
        <pc:sldMkLst>
          <pc:docMk/>
          <pc:sldMk cId="2083661643" sldId="378"/>
        </pc:sldMkLst>
        <pc:spChg chg="mod">
          <ac:chgData name="Alexander Olivas" userId="54ccce62-1bf7-4ce4-a0a6-6fba8b3ac6bd" providerId="ADAL" clId="{47E75F6A-B9CB-4D88-B9B3-F80D2471B01C}" dt="2020-11-20T13:00:44.152" v="2440" actId="255"/>
          <ac:spMkLst>
            <pc:docMk/>
            <pc:sldMk cId="2083661643" sldId="378"/>
            <ac:spMk id="7" creationId="{00000000-0000-0000-0000-000000000000}"/>
          </ac:spMkLst>
        </pc:spChg>
      </pc:sldChg>
      <pc:sldChg chg="delSp add del">
        <pc:chgData name="Alexander Olivas" userId="54ccce62-1bf7-4ce4-a0a6-6fba8b3ac6bd" providerId="ADAL" clId="{47E75F6A-B9CB-4D88-B9B3-F80D2471B01C}" dt="2020-11-19T18:22:37.993" v="2267" actId="2696"/>
        <pc:sldMkLst>
          <pc:docMk/>
          <pc:sldMk cId="12631706" sldId="395"/>
        </pc:sldMkLst>
        <pc:spChg chg="del">
          <ac:chgData name="Alexander Olivas" userId="54ccce62-1bf7-4ce4-a0a6-6fba8b3ac6bd" providerId="ADAL" clId="{47E75F6A-B9CB-4D88-B9B3-F80D2471B01C}" dt="2020-11-18T18:40:39.256" v="1213" actId="478"/>
          <ac:spMkLst>
            <pc:docMk/>
            <pc:sldMk cId="12631706" sldId="395"/>
            <ac:spMk id="13" creationId="{8CF603AE-74DC-49D9-BDC8-B9AA758984BF}"/>
          </ac:spMkLst>
        </pc:spChg>
        <pc:spChg chg="del">
          <ac:chgData name="Alexander Olivas" userId="54ccce62-1bf7-4ce4-a0a6-6fba8b3ac6bd" providerId="ADAL" clId="{47E75F6A-B9CB-4D88-B9B3-F80D2471B01C}" dt="2020-11-18T18:40:41.035" v="1214" actId="478"/>
          <ac:spMkLst>
            <pc:docMk/>
            <pc:sldMk cId="12631706" sldId="395"/>
            <ac:spMk id="15" creationId="{ADD1C0A7-7C07-43D7-A2D4-5760AD924BE2}"/>
          </ac:spMkLst>
        </pc:spChg>
      </pc:sldChg>
      <pc:sldChg chg="modSp add del">
        <pc:chgData name="Alexander Olivas" userId="54ccce62-1bf7-4ce4-a0a6-6fba8b3ac6bd" providerId="ADAL" clId="{47E75F6A-B9CB-4D88-B9B3-F80D2471B01C}" dt="2020-11-19T18:22:37.861" v="2258" actId="2696"/>
        <pc:sldMkLst>
          <pc:docMk/>
          <pc:sldMk cId="256599798" sldId="396"/>
        </pc:sldMkLst>
        <pc:spChg chg="mod">
          <ac:chgData name="Alexander Olivas" userId="54ccce62-1bf7-4ce4-a0a6-6fba8b3ac6bd" providerId="ADAL" clId="{47E75F6A-B9CB-4D88-B9B3-F80D2471B01C}" dt="2020-11-19T17:51:39.176" v="1825" actId="27636"/>
          <ac:spMkLst>
            <pc:docMk/>
            <pc:sldMk cId="256599798" sldId="396"/>
            <ac:spMk id="6" creationId="{365581F6-CE26-478B-A0C2-5A15DB3F7EB3}"/>
          </ac:spMkLst>
        </pc:spChg>
        <pc:spChg chg="mod">
          <ac:chgData name="Alexander Olivas" userId="54ccce62-1bf7-4ce4-a0a6-6fba8b3ac6bd" providerId="ADAL" clId="{47E75F6A-B9CB-4D88-B9B3-F80D2471B01C}" dt="2020-11-19T17:51:39.171" v="1824" actId="27636"/>
          <ac:spMkLst>
            <pc:docMk/>
            <pc:sldMk cId="256599798" sldId="396"/>
            <ac:spMk id="7" creationId="{FA9B3222-100A-480B-AA28-0E14D49710F8}"/>
          </ac:spMkLst>
        </pc:spChg>
      </pc:sldChg>
      <pc:sldChg chg="modSp add del">
        <pc:chgData name="Alexander Olivas" userId="54ccce62-1bf7-4ce4-a0a6-6fba8b3ac6bd" providerId="ADAL" clId="{47E75F6A-B9CB-4D88-B9B3-F80D2471B01C}" dt="2020-11-19T18:22:37.858" v="2257" actId="2696"/>
        <pc:sldMkLst>
          <pc:docMk/>
          <pc:sldMk cId="3290228380" sldId="397"/>
        </pc:sldMkLst>
        <pc:spChg chg="mod">
          <ac:chgData name="Alexander Olivas" userId="54ccce62-1bf7-4ce4-a0a6-6fba8b3ac6bd" providerId="ADAL" clId="{47E75F6A-B9CB-4D88-B9B3-F80D2471B01C}" dt="2020-11-19T18:09:25.384" v="1987" actId="1036"/>
          <ac:spMkLst>
            <pc:docMk/>
            <pc:sldMk cId="3290228380" sldId="397"/>
            <ac:spMk id="6" creationId="{365581F6-CE26-478B-A0C2-5A15DB3F7EB3}"/>
          </ac:spMkLst>
        </pc:spChg>
      </pc:sldChg>
      <pc:sldChg chg="add del">
        <pc:chgData name="Alexander Olivas" userId="54ccce62-1bf7-4ce4-a0a6-6fba8b3ac6bd" providerId="ADAL" clId="{47E75F6A-B9CB-4D88-B9B3-F80D2471B01C}" dt="2020-11-19T18:22:37.743" v="2245" actId="2696"/>
        <pc:sldMkLst>
          <pc:docMk/>
          <pc:sldMk cId="3858332758" sldId="398"/>
        </pc:sldMkLst>
      </pc:sldChg>
      <pc:sldChg chg="modSp add del">
        <pc:chgData name="Alexander Olivas" userId="54ccce62-1bf7-4ce4-a0a6-6fba8b3ac6bd" providerId="ADAL" clId="{47E75F6A-B9CB-4D88-B9B3-F80D2471B01C}" dt="2020-11-19T18:22:37.907" v="2261" actId="2696"/>
        <pc:sldMkLst>
          <pc:docMk/>
          <pc:sldMk cId="151795956" sldId="402"/>
        </pc:sldMkLst>
        <pc:spChg chg="mod">
          <ac:chgData name="Alexander Olivas" userId="54ccce62-1bf7-4ce4-a0a6-6fba8b3ac6bd" providerId="ADAL" clId="{47E75F6A-B9CB-4D88-B9B3-F80D2471B01C}" dt="2020-11-19T17:51:39.124" v="1822" actId="27636"/>
          <ac:spMkLst>
            <pc:docMk/>
            <pc:sldMk cId="151795956" sldId="402"/>
            <ac:spMk id="7" creationId="{4DBA63FD-37B2-4CDF-A3A5-18C6F7AD68E0}"/>
          </ac:spMkLst>
        </pc:spChg>
      </pc:sldChg>
      <pc:sldChg chg="add del">
        <pc:chgData name="Alexander Olivas" userId="54ccce62-1bf7-4ce4-a0a6-6fba8b3ac6bd" providerId="ADAL" clId="{47E75F6A-B9CB-4D88-B9B3-F80D2471B01C}" dt="2020-11-19T18:22:37.879" v="2260" actId="2696"/>
        <pc:sldMkLst>
          <pc:docMk/>
          <pc:sldMk cId="983004871" sldId="403"/>
        </pc:sldMkLst>
      </pc:sldChg>
      <pc:sldChg chg="modSp add del">
        <pc:chgData name="Alexander Olivas" userId="54ccce62-1bf7-4ce4-a0a6-6fba8b3ac6bd" providerId="ADAL" clId="{47E75F6A-B9CB-4D88-B9B3-F80D2471B01C}" dt="2020-11-19T18:22:37.961" v="2266" actId="2696"/>
        <pc:sldMkLst>
          <pc:docMk/>
          <pc:sldMk cId="2938336055" sldId="404"/>
        </pc:sldMkLst>
        <pc:spChg chg="mod">
          <ac:chgData name="Alexander Olivas" userId="54ccce62-1bf7-4ce4-a0a6-6fba8b3ac6bd" providerId="ADAL" clId="{47E75F6A-B9CB-4D88-B9B3-F80D2471B01C}" dt="2020-11-19T17:51:39.096" v="1820" actId="27636"/>
          <ac:spMkLst>
            <pc:docMk/>
            <pc:sldMk cId="2938336055" sldId="404"/>
            <ac:spMk id="3" creationId="{370EC5BD-A3D6-4E06-B89C-92D2C713E105}"/>
          </ac:spMkLst>
        </pc:spChg>
      </pc:sldChg>
      <pc:sldChg chg="addSp modSp add del">
        <pc:chgData name="Alexander Olivas" userId="54ccce62-1bf7-4ce4-a0a6-6fba8b3ac6bd" providerId="ADAL" clId="{47E75F6A-B9CB-4D88-B9B3-F80D2471B01C}" dt="2020-11-19T18:22:37.796" v="2252" actId="2696"/>
        <pc:sldMkLst>
          <pc:docMk/>
          <pc:sldMk cId="315020157" sldId="405"/>
        </pc:sldMkLst>
        <pc:spChg chg="add mod">
          <ac:chgData name="Alexander Olivas" userId="54ccce62-1bf7-4ce4-a0a6-6fba8b3ac6bd" providerId="ADAL" clId="{47E75F6A-B9CB-4D88-B9B3-F80D2471B01C}" dt="2020-11-18T13:35:22.416" v="68" actId="1035"/>
          <ac:spMkLst>
            <pc:docMk/>
            <pc:sldMk cId="315020157" sldId="405"/>
            <ac:spMk id="4" creationId="{41B4F4E2-62EC-4664-8D88-A434590930E2}"/>
          </ac:spMkLst>
        </pc:spChg>
        <pc:spChg chg="add mod">
          <ac:chgData name="Alexander Olivas" userId="54ccce62-1bf7-4ce4-a0a6-6fba8b3ac6bd" providerId="ADAL" clId="{47E75F6A-B9CB-4D88-B9B3-F80D2471B01C}" dt="2020-11-18T13:35:44.844" v="70" actId="1076"/>
          <ac:spMkLst>
            <pc:docMk/>
            <pc:sldMk cId="315020157" sldId="405"/>
            <ac:spMk id="7" creationId="{60423C4E-B024-42B6-BF0C-3944BD0172AC}"/>
          </ac:spMkLst>
        </pc:spChg>
        <pc:graphicFrameChg chg="mod modGraphic">
          <ac:chgData name="Alexander Olivas" userId="54ccce62-1bf7-4ce4-a0a6-6fba8b3ac6bd" providerId="ADAL" clId="{47E75F6A-B9CB-4D88-B9B3-F80D2471B01C}" dt="2020-11-18T13:35:04.819" v="63" actId="1076"/>
          <ac:graphicFrameMkLst>
            <pc:docMk/>
            <pc:sldMk cId="315020157" sldId="405"/>
            <ac:graphicFrameMk id="2" creationId="{5B526CA3-F51D-46AF-AEF9-366F86DB7E6B}"/>
          </ac:graphicFrameMkLst>
        </pc:graphicFrameChg>
      </pc:sldChg>
      <pc:sldChg chg="addSp delSp modSp add del ord">
        <pc:chgData name="Alexander Olivas" userId="54ccce62-1bf7-4ce4-a0a6-6fba8b3ac6bd" providerId="ADAL" clId="{47E75F6A-B9CB-4D88-B9B3-F80D2471B01C}" dt="2020-11-19T18:22:38.161" v="2278" actId="2696"/>
        <pc:sldMkLst>
          <pc:docMk/>
          <pc:sldMk cId="1918478642" sldId="406"/>
        </pc:sldMkLst>
        <pc:spChg chg="mod">
          <ac:chgData name="Alexander Olivas" userId="54ccce62-1bf7-4ce4-a0a6-6fba8b3ac6bd" providerId="ADAL" clId="{47E75F6A-B9CB-4D88-B9B3-F80D2471B01C}" dt="2020-11-19T18:04:57.451" v="1954" actId="1036"/>
          <ac:spMkLst>
            <pc:docMk/>
            <pc:sldMk cId="1918478642" sldId="406"/>
            <ac:spMk id="2" creationId="{B3C61771-AD90-4B2F-B7A6-6E5A9E377E9B}"/>
          </ac:spMkLst>
        </pc:spChg>
        <pc:spChg chg="add del mod">
          <ac:chgData name="Alexander Olivas" userId="54ccce62-1bf7-4ce4-a0a6-6fba8b3ac6bd" providerId="ADAL" clId="{47E75F6A-B9CB-4D88-B9B3-F80D2471B01C}" dt="2020-11-19T18:04:49.660" v="1945"/>
          <ac:spMkLst>
            <pc:docMk/>
            <pc:sldMk cId="1918478642" sldId="406"/>
            <ac:spMk id="3" creationId="{F5072209-D68E-421C-9794-7286839DADF1}"/>
          </ac:spMkLst>
        </pc:spChg>
        <pc:spChg chg="add del mod">
          <ac:chgData name="Alexander Olivas" userId="54ccce62-1bf7-4ce4-a0a6-6fba8b3ac6bd" providerId="ADAL" clId="{47E75F6A-B9CB-4D88-B9B3-F80D2471B01C}" dt="2020-11-19T18:04:52.305" v="1946" actId="478"/>
          <ac:spMkLst>
            <pc:docMk/>
            <pc:sldMk cId="1918478642" sldId="406"/>
            <ac:spMk id="4" creationId="{EBCD6F30-7CF7-42EE-ADF8-05CBB4D05E39}"/>
          </ac:spMkLst>
        </pc:spChg>
      </pc:sldChg>
      <pc:sldChg chg="modSp add del">
        <pc:chgData name="Alexander Olivas" userId="54ccce62-1bf7-4ce4-a0a6-6fba8b3ac6bd" providerId="ADAL" clId="{47E75F6A-B9CB-4D88-B9B3-F80D2471B01C}" dt="2020-11-19T18:22:38.146" v="2277" actId="2696"/>
        <pc:sldMkLst>
          <pc:docMk/>
          <pc:sldMk cId="2229595263" sldId="407"/>
        </pc:sldMkLst>
        <pc:spChg chg="mod">
          <ac:chgData name="Alexander Olivas" userId="54ccce62-1bf7-4ce4-a0a6-6fba8b3ac6bd" providerId="ADAL" clId="{47E75F6A-B9CB-4D88-B9B3-F80D2471B01C}" dt="2020-11-19T17:51:39.028" v="1817" actId="27636"/>
          <ac:spMkLst>
            <pc:docMk/>
            <pc:sldMk cId="2229595263" sldId="407"/>
            <ac:spMk id="6" creationId="{25227B8C-4873-4705-A4C0-C90232360DC7}"/>
          </ac:spMkLst>
        </pc:spChg>
      </pc:sldChg>
      <pc:sldChg chg="modSp add del">
        <pc:chgData name="Alexander Olivas" userId="54ccce62-1bf7-4ce4-a0a6-6fba8b3ac6bd" providerId="ADAL" clId="{47E75F6A-B9CB-4D88-B9B3-F80D2471B01C}" dt="2020-11-20T12:44:47.637" v="2378" actId="1036"/>
        <pc:sldMkLst>
          <pc:docMk/>
          <pc:sldMk cId="2731876857" sldId="408"/>
        </pc:sldMkLst>
        <pc:spChg chg="mod">
          <ac:chgData name="Alexander Olivas" userId="54ccce62-1bf7-4ce4-a0a6-6fba8b3ac6bd" providerId="ADAL" clId="{47E75F6A-B9CB-4D88-B9B3-F80D2471B01C}" dt="2020-11-19T17:51:39.046" v="1818" actId="27636"/>
          <ac:spMkLst>
            <pc:docMk/>
            <pc:sldMk cId="2731876857" sldId="408"/>
            <ac:spMk id="3" creationId="{B300C66C-D4F9-47BC-941A-F2C98E4D3C7F}"/>
          </ac:spMkLst>
        </pc:spChg>
        <pc:picChg chg="mod">
          <ac:chgData name="Alexander Olivas" userId="54ccce62-1bf7-4ce4-a0a6-6fba8b3ac6bd" providerId="ADAL" clId="{47E75F6A-B9CB-4D88-B9B3-F80D2471B01C}" dt="2020-11-20T12:44:47.637" v="2378" actId="1036"/>
          <ac:picMkLst>
            <pc:docMk/>
            <pc:sldMk cId="2731876857" sldId="408"/>
            <ac:picMk id="7" creationId="{FA5D5467-4A8F-4EA7-8740-D4CA51E55A5F}"/>
          </ac:picMkLst>
        </pc:picChg>
      </pc:sldChg>
      <pc:sldChg chg="modSp add del">
        <pc:chgData name="Alexander Olivas" userId="54ccce62-1bf7-4ce4-a0a6-6fba8b3ac6bd" providerId="ADAL" clId="{47E75F6A-B9CB-4D88-B9B3-F80D2471B01C}" dt="2020-11-19T18:22:38.113" v="2275" actId="2696"/>
        <pc:sldMkLst>
          <pc:docMk/>
          <pc:sldMk cId="3215280031" sldId="409"/>
        </pc:sldMkLst>
        <pc:spChg chg="mod">
          <ac:chgData name="Alexander Olivas" userId="54ccce62-1bf7-4ce4-a0a6-6fba8b3ac6bd" providerId="ADAL" clId="{47E75F6A-B9CB-4D88-B9B3-F80D2471B01C}" dt="2020-11-19T12:35:10.325" v="1337" actId="1076"/>
          <ac:spMkLst>
            <pc:docMk/>
            <pc:sldMk cId="3215280031" sldId="409"/>
            <ac:spMk id="7" creationId="{7182E3B8-2B63-4652-85D7-0A31E636930A}"/>
          </ac:spMkLst>
        </pc:spChg>
      </pc:sldChg>
      <pc:sldChg chg="modSp add del addCm modCm">
        <pc:chgData name="Alexander Olivas" userId="54ccce62-1bf7-4ce4-a0a6-6fba8b3ac6bd" providerId="ADAL" clId="{47E75F6A-B9CB-4D88-B9B3-F80D2471B01C}" dt="2020-11-20T12:47:05.723" v="2381" actId="14100"/>
        <pc:sldMkLst>
          <pc:docMk/>
          <pc:sldMk cId="1535890830" sldId="410"/>
        </pc:sldMkLst>
        <pc:spChg chg="mod">
          <ac:chgData name="Alexander Olivas" userId="54ccce62-1bf7-4ce4-a0a6-6fba8b3ac6bd" providerId="ADAL" clId="{47E75F6A-B9CB-4D88-B9B3-F80D2471B01C}" dt="2020-11-20T12:47:05.723" v="2381" actId="14100"/>
          <ac:spMkLst>
            <pc:docMk/>
            <pc:sldMk cId="1535890830" sldId="410"/>
            <ac:spMk id="4" creationId="{C2C267E3-20E5-47CD-A82C-B98F657D8ADB}"/>
          </ac:spMkLst>
        </pc:spChg>
      </pc:sldChg>
      <pc:sldChg chg="add del">
        <pc:chgData name="Alexander Olivas" userId="54ccce62-1bf7-4ce4-a0a6-6fba8b3ac6bd" providerId="ADAL" clId="{47E75F6A-B9CB-4D88-B9B3-F80D2471B01C}" dt="2020-11-19T18:22:38.079" v="2272" actId="2696"/>
        <pc:sldMkLst>
          <pc:docMk/>
          <pc:sldMk cId="2769796560" sldId="411"/>
        </pc:sldMkLst>
      </pc:sldChg>
      <pc:sldChg chg="add del">
        <pc:chgData name="Alexander Olivas" userId="54ccce62-1bf7-4ce4-a0a6-6fba8b3ac6bd" providerId="ADAL" clId="{47E75F6A-B9CB-4D88-B9B3-F80D2471B01C}" dt="2020-11-19T18:22:38.060" v="2271" actId="2696"/>
        <pc:sldMkLst>
          <pc:docMk/>
          <pc:sldMk cId="3628646413" sldId="412"/>
        </pc:sldMkLst>
      </pc:sldChg>
      <pc:sldChg chg="addSp delSp modSp add del">
        <pc:chgData name="Alexander Olivas" userId="54ccce62-1bf7-4ce4-a0a6-6fba8b3ac6bd" providerId="ADAL" clId="{47E75F6A-B9CB-4D88-B9B3-F80D2471B01C}" dt="2020-11-19T18:22:38.025" v="2269" actId="2696"/>
        <pc:sldMkLst>
          <pc:docMk/>
          <pc:sldMk cId="1969625358" sldId="414"/>
        </pc:sldMkLst>
        <pc:spChg chg="mod">
          <ac:chgData name="Alexander Olivas" userId="54ccce62-1bf7-4ce4-a0a6-6fba8b3ac6bd" providerId="ADAL" clId="{47E75F6A-B9CB-4D88-B9B3-F80D2471B01C}" dt="2020-11-19T18:06:36.608" v="1967" actId="27636"/>
          <ac:spMkLst>
            <pc:docMk/>
            <pc:sldMk cId="1969625358" sldId="414"/>
            <ac:spMk id="3" creationId="{76BA500D-B3D3-478F-B149-5E1280F2BF1A}"/>
          </ac:spMkLst>
        </pc:spChg>
        <pc:spChg chg="add del mod">
          <ac:chgData name="Alexander Olivas" userId="54ccce62-1bf7-4ce4-a0a6-6fba8b3ac6bd" providerId="ADAL" clId="{47E75F6A-B9CB-4D88-B9B3-F80D2471B01C}" dt="2020-11-19T18:06:36.477" v="1966"/>
          <ac:spMkLst>
            <pc:docMk/>
            <pc:sldMk cId="1969625358" sldId="414"/>
            <ac:spMk id="4" creationId="{5E13FBF2-0880-4502-8E1E-8E08F2EBA8F8}"/>
          </ac:spMkLst>
        </pc:spChg>
        <pc:spChg chg="add del mod">
          <ac:chgData name="Alexander Olivas" userId="54ccce62-1bf7-4ce4-a0a6-6fba8b3ac6bd" providerId="ADAL" clId="{47E75F6A-B9CB-4D88-B9B3-F80D2471B01C}" dt="2020-11-19T18:06:36.477" v="1966"/>
          <ac:spMkLst>
            <pc:docMk/>
            <pc:sldMk cId="1969625358" sldId="414"/>
            <ac:spMk id="5" creationId="{68604C1D-7EED-4B46-9067-E4110F72A7F1}"/>
          </ac:spMkLst>
        </pc:spChg>
      </pc:sldChg>
      <pc:sldChg chg="add del">
        <pc:chgData name="Alexander Olivas" userId="54ccce62-1bf7-4ce4-a0a6-6fba8b3ac6bd" providerId="ADAL" clId="{47E75F6A-B9CB-4D88-B9B3-F80D2471B01C}" dt="2020-11-19T18:22:37.643" v="2233" actId="2696"/>
        <pc:sldMkLst>
          <pc:docMk/>
          <pc:sldMk cId="181604376" sldId="415"/>
        </pc:sldMkLst>
      </pc:sldChg>
      <pc:sldChg chg="modSp add del">
        <pc:chgData name="Alexander Olivas" userId="54ccce62-1bf7-4ce4-a0a6-6fba8b3ac6bd" providerId="ADAL" clId="{47E75F6A-B9CB-4D88-B9B3-F80D2471B01C}" dt="2020-11-19T18:22:37.629" v="2232" actId="2696"/>
        <pc:sldMkLst>
          <pc:docMk/>
          <pc:sldMk cId="2390751550" sldId="416"/>
        </pc:sldMkLst>
        <pc:spChg chg="mod">
          <ac:chgData name="Alexander Olivas" userId="54ccce62-1bf7-4ce4-a0a6-6fba8b3ac6bd" providerId="ADAL" clId="{47E75F6A-B9CB-4D88-B9B3-F80D2471B01C}" dt="2020-11-19T18:14:10.588" v="2056" actId="255"/>
          <ac:spMkLst>
            <pc:docMk/>
            <pc:sldMk cId="2390751550" sldId="416"/>
            <ac:spMk id="10" creationId="{BF869462-D795-4A28-85C9-91B74B67765B}"/>
          </ac:spMkLst>
        </pc:spChg>
        <pc:spChg chg="mod">
          <ac:chgData name="Alexander Olivas" userId="54ccce62-1bf7-4ce4-a0a6-6fba8b3ac6bd" providerId="ADAL" clId="{47E75F6A-B9CB-4D88-B9B3-F80D2471B01C}" dt="2020-11-19T18:14:25.638" v="2086" actId="1038"/>
          <ac:spMkLst>
            <pc:docMk/>
            <pc:sldMk cId="2390751550" sldId="416"/>
            <ac:spMk id="12" creationId="{11D62D66-DAD2-4D5F-A446-70FAC447189A}"/>
          </ac:spMkLst>
        </pc:spChg>
        <pc:picChg chg="mod">
          <ac:chgData name="Alexander Olivas" userId="54ccce62-1bf7-4ce4-a0a6-6fba8b3ac6bd" providerId="ADAL" clId="{47E75F6A-B9CB-4D88-B9B3-F80D2471B01C}" dt="2020-11-19T18:14:19.501" v="2072" actId="1038"/>
          <ac:picMkLst>
            <pc:docMk/>
            <pc:sldMk cId="2390751550" sldId="416"/>
            <ac:picMk id="2" creationId="{C283ECE6-17C7-46A7-AAD1-74B2B68130B6}"/>
          </ac:picMkLst>
        </pc:picChg>
      </pc:sldChg>
      <pc:sldChg chg="add del">
        <pc:chgData name="Alexander Olivas" userId="54ccce62-1bf7-4ce4-a0a6-6fba8b3ac6bd" providerId="ADAL" clId="{47E75F6A-B9CB-4D88-B9B3-F80D2471B01C}" dt="2020-11-19T18:22:37.578" v="2226" actId="2696"/>
        <pc:sldMkLst>
          <pc:docMk/>
          <pc:sldMk cId="3165490097" sldId="417"/>
        </pc:sldMkLst>
      </pc:sldChg>
      <pc:sldChg chg="del">
        <pc:chgData name="Alexander Olivas" userId="54ccce62-1bf7-4ce4-a0a6-6fba8b3ac6bd" providerId="ADAL" clId="{47E75F6A-B9CB-4D88-B9B3-F80D2471B01C}" dt="2020-11-18T18:46:50.740" v="1225" actId="2696"/>
        <pc:sldMkLst>
          <pc:docMk/>
          <pc:sldMk cId="2949886540" sldId="418"/>
        </pc:sldMkLst>
      </pc:sldChg>
      <pc:sldChg chg="modSp add del">
        <pc:chgData name="Alexander Olivas" userId="54ccce62-1bf7-4ce4-a0a6-6fba8b3ac6bd" providerId="ADAL" clId="{47E75F6A-B9CB-4D88-B9B3-F80D2471B01C}" dt="2020-11-19T18:22:37.611" v="2230" actId="2696"/>
        <pc:sldMkLst>
          <pc:docMk/>
          <pc:sldMk cId="1254352817" sldId="419"/>
        </pc:sldMkLst>
        <pc:spChg chg="mod">
          <ac:chgData name="Alexander Olivas" userId="54ccce62-1bf7-4ce4-a0a6-6fba8b3ac6bd" providerId="ADAL" clId="{47E75F6A-B9CB-4D88-B9B3-F80D2471B01C}" dt="2020-11-19T18:16:35.501" v="2095" actId="1035"/>
          <ac:spMkLst>
            <pc:docMk/>
            <pc:sldMk cId="1254352817" sldId="419"/>
            <ac:spMk id="12291" creationId="{00000000-0000-0000-0000-000000000000}"/>
          </ac:spMkLst>
        </pc:spChg>
      </pc:sldChg>
      <pc:sldChg chg="modSp add del">
        <pc:chgData name="Alexander Olivas" userId="54ccce62-1bf7-4ce4-a0a6-6fba8b3ac6bd" providerId="ADAL" clId="{47E75F6A-B9CB-4D88-B9B3-F80D2471B01C}" dt="2020-11-19T18:22:37.609" v="2229" actId="2696"/>
        <pc:sldMkLst>
          <pc:docMk/>
          <pc:sldMk cId="824447425" sldId="421"/>
        </pc:sldMkLst>
        <pc:spChg chg="mod">
          <ac:chgData name="Alexander Olivas" userId="54ccce62-1bf7-4ce4-a0a6-6fba8b3ac6bd" providerId="ADAL" clId="{47E75F6A-B9CB-4D88-B9B3-F80D2471B01C}" dt="2020-11-19T18:17:59.421" v="2107" actId="1037"/>
          <ac:spMkLst>
            <pc:docMk/>
            <pc:sldMk cId="824447425" sldId="421"/>
            <ac:spMk id="5" creationId="{CA5AEE18-EACE-46AF-8236-CF357071F22F}"/>
          </ac:spMkLst>
        </pc:spChg>
        <pc:spChg chg="mod">
          <ac:chgData name="Alexander Olivas" userId="54ccce62-1bf7-4ce4-a0a6-6fba8b3ac6bd" providerId="ADAL" clId="{47E75F6A-B9CB-4D88-B9B3-F80D2471B01C}" dt="2020-11-19T18:17:55.090" v="2101" actId="14100"/>
          <ac:spMkLst>
            <pc:docMk/>
            <pc:sldMk cId="824447425" sldId="421"/>
            <ac:spMk id="14339" creationId="{00000000-0000-0000-0000-000000000000}"/>
          </ac:spMkLst>
        </pc:spChg>
        <pc:picChg chg="mod">
          <ac:chgData name="Alexander Olivas" userId="54ccce62-1bf7-4ce4-a0a6-6fba8b3ac6bd" providerId="ADAL" clId="{47E75F6A-B9CB-4D88-B9B3-F80D2471B01C}" dt="2020-11-19T18:17:50.038" v="2100" actId="1037"/>
          <ac:picMkLst>
            <pc:docMk/>
            <pc:sldMk cId="824447425" sldId="421"/>
            <ac:picMk id="7" creationId="{B384909E-F143-428F-8199-9F915D93FCC6}"/>
          </ac:picMkLst>
        </pc:picChg>
      </pc:sldChg>
      <pc:sldChg chg="modSp add del">
        <pc:chgData name="Alexander Olivas" userId="54ccce62-1bf7-4ce4-a0a6-6fba8b3ac6bd" providerId="ADAL" clId="{47E75F6A-B9CB-4D88-B9B3-F80D2471B01C}" dt="2020-11-19T18:22:37.595" v="2228" actId="2696"/>
        <pc:sldMkLst>
          <pc:docMk/>
          <pc:sldMk cId="3283941816" sldId="423"/>
        </pc:sldMkLst>
        <pc:spChg chg="mod">
          <ac:chgData name="Alexander Olivas" userId="54ccce62-1bf7-4ce4-a0a6-6fba8b3ac6bd" providerId="ADAL" clId="{47E75F6A-B9CB-4D88-B9B3-F80D2471B01C}" dt="2020-11-19T17:51:39.383" v="1834" actId="27636"/>
          <ac:spMkLst>
            <pc:docMk/>
            <pc:sldMk cId="3283941816" sldId="423"/>
            <ac:spMk id="4" creationId="{986C367B-17C4-477B-BCE3-B49B5B5D831F}"/>
          </ac:spMkLst>
        </pc:spChg>
      </pc:sldChg>
      <pc:sldChg chg="add del">
        <pc:chgData name="Alexander Olivas" userId="54ccce62-1bf7-4ce4-a0a6-6fba8b3ac6bd" providerId="ADAL" clId="{47E75F6A-B9CB-4D88-B9B3-F80D2471B01C}" dt="2020-11-19T18:22:37.576" v="2225" actId="2696"/>
        <pc:sldMkLst>
          <pc:docMk/>
          <pc:sldMk cId="3265463740" sldId="444"/>
        </pc:sldMkLst>
      </pc:sldChg>
      <pc:sldChg chg="add del">
        <pc:chgData name="Alexander Olivas" userId="54ccce62-1bf7-4ce4-a0a6-6fba8b3ac6bd" providerId="ADAL" clId="{47E75F6A-B9CB-4D88-B9B3-F80D2471B01C}" dt="2020-11-19T18:22:37.561" v="2224" actId="2696"/>
        <pc:sldMkLst>
          <pc:docMk/>
          <pc:sldMk cId="497447127" sldId="445"/>
        </pc:sldMkLst>
      </pc:sldChg>
      <pc:sldChg chg="modSp add del">
        <pc:chgData name="Alexander Olivas" userId="54ccce62-1bf7-4ce4-a0a6-6fba8b3ac6bd" providerId="ADAL" clId="{47E75F6A-B9CB-4D88-B9B3-F80D2471B01C}" dt="2020-11-19T18:22:37.593" v="2227" actId="2696"/>
        <pc:sldMkLst>
          <pc:docMk/>
          <pc:sldMk cId="214993180" sldId="446"/>
        </pc:sldMkLst>
        <pc:spChg chg="mod">
          <ac:chgData name="Alexander Olivas" userId="54ccce62-1bf7-4ce4-a0a6-6fba8b3ac6bd" providerId="ADAL" clId="{47E75F6A-B9CB-4D88-B9B3-F80D2471B01C}" dt="2020-11-19T18:19:06.892" v="2110" actId="1035"/>
          <ac:spMkLst>
            <pc:docMk/>
            <pc:sldMk cId="214993180" sldId="446"/>
            <ac:spMk id="15363" creationId="{00000000-0000-0000-0000-000000000000}"/>
          </ac:spMkLst>
        </pc:spChg>
      </pc:sldChg>
      <pc:sldChg chg="modSp add del">
        <pc:chgData name="Alexander Olivas" userId="54ccce62-1bf7-4ce4-a0a6-6fba8b3ac6bd" providerId="ADAL" clId="{47E75F6A-B9CB-4D88-B9B3-F80D2471B01C}" dt="2020-11-19T18:22:37.932" v="2264" actId="2696"/>
        <pc:sldMkLst>
          <pc:docMk/>
          <pc:sldMk cId="2369216356" sldId="462"/>
        </pc:sldMkLst>
        <pc:spChg chg="mod">
          <ac:chgData name="Alexander Olivas" userId="54ccce62-1bf7-4ce4-a0a6-6fba8b3ac6bd" providerId="ADAL" clId="{47E75F6A-B9CB-4D88-B9B3-F80D2471B01C}" dt="2020-11-19T13:18:23.632" v="1758" actId="255"/>
          <ac:spMkLst>
            <pc:docMk/>
            <pc:sldMk cId="2369216356" sldId="462"/>
            <ac:spMk id="5" creationId="{B66267A0-E5FE-4383-93A8-DDCF3A4DF1E9}"/>
          </ac:spMkLst>
        </pc:spChg>
      </pc:sldChg>
      <pc:sldChg chg="modSp del">
        <pc:chgData name="Alexander Olivas" userId="54ccce62-1bf7-4ce4-a0a6-6fba8b3ac6bd" providerId="ADAL" clId="{47E75F6A-B9CB-4D88-B9B3-F80D2471B01C}" dt="2020-11-19T12:39:48.022" v="1345" actId="2696"/>
        <pc:sldMkLst>
          <pc:docMk/>
          <pc:sldMk cId="1583523185" sldId="463"/>
        </pc:sldMkLst>
        <pc:graphicFrameChg chg="mod modGraphic">
          <ac:chgData name="Alexander Olivas" userId="54ccce62-1bf7-4ce4-a0a6-6fba8b3ac6bd" providerId="ADAL" clId="{47E75F6A-B9CB-4D88-B9B3-F80D2471B01C}" dt="2020-11-18T15:24:40.650" v="892"/>
          <ac:graphicFrameMkLst>
            <pc:docMk/>
            <pc:sldMk cId="1583523185" sldId="463"/>
            <ac:graphicFrameMk id="4" creationId="{E4BD9A8A-C4CF-49D6-ACCC-CB5D0987B10D}"/>
          </ac:graphicFrameMkLst>
        </pc:graphicFrameChg>
      </pc:sldChg>
      <pc:sldChg chg="modSp add del">
        <pc:chgData name="Alexander Olivas" userId="54ccce62-1bf7-4ce4-a0a6-6fba8b3ac6bd" providerId="ADAL" clId="{47E75F6A-B9CB-4D88-B9B3-F80D2471B01C}" dt="2020-11-19T18:22:37.696" v="2240" actId="2696"/>
        <pc:sldMkLst>
          <pc:docMk/>
          <pc:sldMk cId="429131207" sldId="467"/>
        </pc:sldMkLst>
        <pc:spChg chg="mod">
          <ac:chgData name="Alexander Olivas" userId="54ccce62-1bf7-4ce4-a0a6-6fba8b3ac6bd" providerId="ADAL" clId="{47E75F6A-B9CB-4D88-B9B3-F80D2471B01C}" dt="2020-11-19T17:51:39.276" v="1829" actId="27636"/>
          <ac:spMkLst>
            <pc:docMk/>
            <pc:sldMk cId="429131207" sldId="467"/>
            <ac:spMk id="2" creationId="{79E4F921-F7C0-450E-9B28-172CB3B8751F}"/>
          </ac:spMkLst>
        </pc:spChg>
      </pc:sldChg>
      <pc:sldChg chg="delSp del">
        <pc:chgData name="Alexander Olivas" userId="54ccce62-1bf7-4ce4-a0a6-6fba8b3ac6bd" providerId="ADAL" clId="{47E75F6A-B9CB-4D88-B9B3-F80D2471B01C}" dt="2020-11-19T18:21:54.501" v="2120" actId="2696"/>
        <pc:sldMkLst>
          <pc:docMk/>
          <pc:sldMk cId="2448939408" sldId="469"/>
        </pc:sldMkLst>
        <pc:spChg chg="del">
          <ac:chgData name="Alexander Olivas" userId="54ccce62-1bf7-4ce4-a0a6-6fba8b3ac6bd" providerId="ADAL" clId="{47E75F6A-B9CB-4D88-B9B3-F80D2471B01C}" dt="2020-11-19T18:21:41.287" v="2118"/>
          <ac:spMkLst>
            <pc:docMk/>
            <pc:sldMk cId="2448939408" sldId="469"/>
            <ac:spMk id="2" creationId="{C85AA9CE-49A4-4EB6-BA7B-6D3C9273C5B2}"/>
          </ac:spMkLst>
        </pc:spChg>
        <pc:spChg chg="del">
          <ac:chgData name="Alexander Olivas" userId="54ccce62-1bf7-4ce4-a0a6-6fba8b3ac6bd" providerId="ADAL" clId="{47E75F6A-B9CB-4D88-B9B3-F80D2471B01C}" dt="2020-11-19T18:21:41.287" v="2118"/>
          <ac:spMkLst>
            <pc:docMk/>
            <pc:sldMk cId="2448939408" sldId="469"/>
            <ac:spMk id="3" creationId="{6DBD3C5A-E837-4757-B89C-6CD9CF7AB2AE}"/>
          </ac:spMkLst>
        </pc:spChg>
        <pc:spChg chg="del">
          <ac:chgData name="Alexander Olivas" userId="54ccce62-1bf7-4ce4-a0a6-6fba8b3ac6bd" providerId="ADAL" clId="{47E75F6A-B9CB-4D88-B9B3-F80D2471B01C}" dt="2020-11-19T18:21:41.287" v="2118"/>
          <ac:spMkLst>
            <pc:docMk/>
            <pc:sldMk cId="2448939408" sldId="469"/>
            <ac:spMk id="6" creationId="{A2CFB5AE-4A26-4060-B41C-6F4FE144EF74}"/>
          </ac:spMkLst>
        </pc:spChg>
        <pc:picChg chg="del">
          <ac:chgData name="Alexander Olivas" userId="54ccce62-1bf7-4ce4-a0a6-6fba8b3ac6bd" providerId="ADAL" clId="{47E75F6A-B9CB-4D88-B9B3-F80D2471B01C}" dt="2020-11-19T18:21:41.287" v="2118"/>
          <ac:picMkLst>
            <pc:docMk/>
            <pc:sldMk cId="2448939408" sldId="469"/>
            <ac:picMk id="7" creationId="{3CB35B9E-B6C4-4161-8E2D-059C8F8C3B39}"/>
          </ac:picMkLst>
        </pc:picChg>
      </pc:sldChg>
      <pc:sldChg chg="add del">
        <pc:chgData name="Alexander Olivas" userId="54ccce62-1bf7-4ce4-a0a6-6fba8b3ac6bd" providerId="ADAL" clId="{47E75F6A-B9CB-4D88-B9B3-F80D2471B01C}" dt="2020-11-19T18:22:37.523" v="2219" actId="2696"/>
        <pc:sldMkLst>
          <pc:docMk/>
          <pc:sldMk cId="3833856411" sldId="470"/>
        </pc:sldMkLst>
      </pc:sldChg>
      <pc:sldChg chg="del">
        <pc:chgData name="Alexander Olivas" userId="54ccce62-1bf7-4ce4-a0a6-6fba8b3ac6bd" providerId="ADAL" clId="{47E75F6A-B9CB-4D88-B9B3-F80D2471B01C}" dt="2020-11-18T15:27:08.154" v="897" actId="2696"/>
        <pc:sldMkLst>
          <pc:docMk/>
          <pc:sldMk cId="1708433028" sldId="471"/>
        </pc:sldMkLst>
      </pc:sldChg>
      <pc:sldChg chg="del">
        <pc:chgData name="Alexander Olivas" userId="54ccce62-1bf7-4ce4-a0a6-6fba8b3ac6bd" providerId="ADAL" clId="{47E75F6A-B9CB-4D88-B9B3-F80D2471B01C}" dt="2020-11-18T15:27:02.968" v="896" actId="2696"/>
        <pc:sldMkLst>
          <pc:docMk/>
          <pc:sldMk cId="1291931082" sldId="472"/>
        </pc:sldMkLst>
      </pc:sldChg>
      <pc:sldChg chg="del">
        <pc:chgData name="Alexander Olivas" userId="54ccce62-1bf7-4ce4-a0a6-6fba8b3ac6bd" providerId="ADAL" clId="{47E75F6A-B9CB-4D88-B9B3-F80D2471B01C}" dt="2020-11-18T15:37:12.624" v="1174" actId="2696"/>
        <pc:sldMkLst>
          <pc:docMk/>
          <pc:sldMk cId="408543718" sldId="473"/>
        </pc:sldMkLst>
      </pc:sldChg>
      <pc:sldChg chg="addSp modSp add del">
        <pc:chgData name="Alexander Olivas" userId="54ccce62-1bf7-4ce4-a0a6-6fba8b3ac6bd" providerId="ADAL" clId="{47E75F6A-B9CB-4D88-B9B3-F80D2471B01C}" dt="2020-11-19T18:22:37.793" v="2251" actId="2696"/>
        <pc:sldMkLst>
          <pc:docMk/>
          <pc:sldMk cId="3924617687" sldId="475"/>
        </pc:sldMkLst>
        <pc:spChg chg="add mod">
          <ac:chgData name="Alexander Olivas" userId="54ccce62-1bf7-4ce4-a0a6-6fba8b3ac6bd" providerId="ADAL" clId="{47E75F6A-B9CB-4D88-B9B3-F80D2471B01C}" dt="2020-11-18T13:36:21.195" v="76"/>
          <ac:spMkLst>
            <pc:docMk/>
            <pc:sldMk cId="3924617687" sldId="475"/>
            <ac:spMk id="7" creationId="{474BD337-1FF5-4AA8-A5FD-16A4F9FE440D}"/>
          </ac:spMkLst>
        </pc:spChg>
        <pc:spChg chg="add mod">
          <ac:chgData name="Alexander Olivas" userId="54ccce62-1bf7-4ce4-a0a6-6fba8b3ac6bd" providerId="ADAL" clId="{47E75F6A-B9CB-4D88-B9B3-F80D2471B01C}" dt="2020-11-18T13:36:44.280" v="79" actId="1076"/>
          <ac:spMkLst>
            <pc:docMk/>
            <pc:sldMk cId="3924617687" sldId="475"/>
            <ac:spMk id="9" creationId="{E54DD700-CFF6-48A6-8F51-88B020183B7F}"/>
          </ac:spMkLst>
        </pc:spChg>
        <pc:graphicFrameChg chg="mod modGraphic">
          <ac:chgData name="Alexander Olivas" userId="54ccce62-1bf7-4ce4-a0a6-6fba8b3ac6bd" providerId="ADAL" clId="{47E75F6A-B9CB-4D88-B9B3-F80D2471B01C}" dt="2020-11-18T13:27:28.680" v="25" actId="14100"/>
          <ac:graphicFrameMkLst>
            <pc:docMk/>
            <pc:sldMk cId="3924617687" sldId="475"/>
            <ac:graphicFrameMk id="2" creationId="{280F2C85-36FC-4544-A548-2524DFF895E1}"/>
          </ac:graphicFrameMkLst>
        </pc:graphicFrameChg>
      </pc:sldChg>
      <pc:sldChg chg="addSp modSp add del">
        <pc:chgData name="Alexander Olivas" userId="54ccce62-1bf7-4ce4-a0a6-6fba8b3ac6bd" providerId="ADAL" clId="{47E75F6A-B9CB-4D88-B9B3-F80D2471B01C}" dt="2020-11-20T12:59:10.880" v="2429" actId="1036"/>
        <pc:sldMkLst>
          <pc:docMk/>
          <pc:sldMk cId="1883097131" sldId="476"/>
        </pc:sldMkLst>
        <pc:spChg chg="add mod">
          <ac:chgData name="Alexander Olivas" userId="54ccce62-1bf7-4ce4-a0a6-6fba8b3ac6bd" providerId="ADAL" clId="{47E75F6A-B9CB-4D88-B9B3-F80D2471B01C}" dt="2020-11-20T12:59:00.839" v="2418" actId="1036"/>
          <ac:spMkLst>
            <pc:docMk/>
            <pc:sldMk cId="1883097131" sldId="476"/>
            <ac:spMk id="2" creationId="{AF8B849D-CB1B-4553-83AD-B19786D8CF9D}"/>
          </ac:spMkLst>
        </pc:spChg>
        <pc:spChg chg="add mod">
          <ac:chgData name="Alexander Olivas" userId="54ccce62-1bf7-4ce4-a0a6-6fba8b3ac6bd" providerId="ADAL" clId="{47E75F6A-B9CB-4D88-B9B3-F80D2471B01C}" dt="2020-11-20T12:59:10.880" v="2429" actId="1036"/>
          <ac:spMkLst>
            <pc:docMk/>
            <pc:sldMk cId="1883097131" sldId="476"/>
            <ac:spMk id="7" creationId="{AC74841F-8888-4433-A4DA-9966E21CB6F9}"/>
          </ac:spMkLst>
        </pc:spChg>
        <pc:graphicFrameChg chg="mod modGraphic">
          <ac:chgData name="Alexander Olivas" userId="54ccce62-1bf7-4ce4-a0a6-6fba8b3ac6bd" providerId="ADAL" clId="{47E75F6A-B9CB-4D88-B9B3-F80D2471B01C}" dt="2020-11-20T12:58:47.860" v="2410" actId="1036"/>
          <ac:graphicFrameMkLst>
            <pc:docMk/>
            <pc:sldMk cId="1883097131" sldId="476"/>
            <ac:graphicFrameMk id="4" creationId="{8CA233E4-42A4-4105-8C0F-6F2C55798294}"/>
          </ac:graphicFrameMkLst>
        </pc:graphicFrameChg>
      </pc:sldChg>
      <pc:sldChg chg="addSp modSp add del">
        <pc:chgData name="Alexander Olivas" userId="54ccce62-1bf7-4ce4-a0a6-6fba8b3ac6bd" providerId="ADAL" clId="{47E75F6A-B9CB-4D88-B9B3-F80D2471B01C}" dt="2020-11-19T18:22:37.776" v="2249" actId="2696"/>
        <pc:sldMkLst>
          <pc:docMk/>
          <pc:sldMk cId="1765969803" sldId="477"/>
        </pc:sldMkLst>
        <pc:spChg chg="add mod">
          <ac:chgData name="Alexander Olivas" userId="54ccce62-1bf7-4ce4-a0a6-6fba8b3ac6bd" providerId="ADAL" clId="{47E75F6A-B9CB-4D88-B9B3-F80D2471B01C}" dt="2020-11-18T13:38:35.689" v="92" actId="255"/>
          <ac:spMkLst>
            <pc:docMk/>
            <pc:sldMk cId="1765969803" sldId="477"/>
            <ac:spMk id="4" creationId="{43DC3AB5-1E80-402A-9486-9925B5C491B0}"/>
          </ac:spMkLst>
        </pc:spChg>
        <pc:spChg chg="add mod">
          <ac:chgData name="Alexander Olivas" userId="54ccce62-1bf7-4ce4-a0a6-6fba8b3ac6bd" providerId="ADAL" clId="{47E75F6A-B9CB-4D88-B9B3-F80D2471B01C}" dt="2020-11-18T13:38:56.637" v="95" actId="1076"/>
          <ac:spMkLst>
            <pc:docMk/>
            <pc:sldMk cId="1765969803" sldId="477"/>
            <ac:spMk id="7" creationId="{8D0A8AA7-C5A8-4A4D-BE2D-B7EDFE73986C}"/>
          </ac:spMkLst>
        </pc:spChg>
        <pc:graphicFrameChg chg="mod modGraphic">
          <ac:chgData name="Alexander Olivas" userId="54ccce62-1bf7-4ce4-a0a6-6fba8b3ac6bd" providerId="ADAL" clId="{47E75F6A-B9CB-4D88-B9B3-F80D2471B01C}" dt="2020-11-18T18:43:55.401" v="1216" actId="113"/>
          <ac:graphicFrameMkLst>
            <pc:docMk/>
            <pc:sldMk cId="1765969803" sldId="477"/>
            <ac:graphicFrameMk id="2" creationId="{910BDC1D-513F-4CFB-B3BE-361DA38930B2}"/>
          </ac:graphicFrameMkLst>
        </pc:graphicFrameChg>
      </pc:sldChg>
      <pc:sldChg chg="addSp modSp add del">
        <pc:chgData name="Alexander Olivas" userId="54ccce62-1bf7-4ce4-a0a6-6fba8b3ac6bd" providerId="ADAL" clId="{47E75F6A-B9CB-4D88-B9B3-F80D2471B01C}" dt="2020-11-19T18:22:37.759" v="2247" actId="2696"/>
        <pc:sldMkLst>
          <pc:docMk/>
          <pc:sldMk cId="3890354864" sldId="478"/>
        </pc:sldMkLst>
        <pc:spChg chg="mod">
          <ac:chgData name="Alexander Olivas" userId="54ccce62-1bf7-4ce4-a0a6-6fba8b3ac6bd" providerId="ADAL" clId="{47E75F6A-B9CB-4D88-B9B3-F80D2471B01C}" dt="2020-11-18T13:39:45.455" v="105" actId="1035"/>
          <ac:spMkLst>
            <pc:docMk/>
            <pc:sldMk cId="3890354864" sldId="478"/>
            <ac:spMk id="3" creationId="{252A724F-9BF7-4379-AED3-87F9C34B2688}"/>
          </ac:spMkLst>
        </pc:spChg>
        <pc:spChg chg="add mod">
          <ac:chgData name="Alexander Olivas" userId="54ccce62-1bf7-4ce4-a0a6-6fba8b3ac6bd" providerId="ADAL" clId="{47E75F6A-B9CB-4D88-B9B3-F80D2471B01C}" dt="2020-11-18T13:40:46.078" v="122" actId="1038"/>
          <ac:spMkLst>
            <pc:docMk/>
            <pc:sldMk cId="3890354864" sldId="478"/>
            <ac:spMk id="4" creationId="{A0903348-867D-4EE3-90BF-7502DE481249}"/>
          </ac:spMkLst>
        </pc:spChg>
        <pc:spChg chg="add mod">
          <ac:chgData name="Alexander Olivas" userId="54ccce62-1bf7-4ce4-a0a6-6fba8b3ac6bd" providerId="ADAL" clId="{47E75F6A-B9CB-4D88-B9B3-F80D2471B01C}" dt="2020-11-18T13:40:39.201" v="120" actId="1035"/>
          <ac:spMkLst>
            <pc:docMk/>
            <pc:sldMk cId="3890354864" sldId="478"/>
            <ac:spMk id="7" creationId="{BDB0546B-E3E4-4391-B626-7553B24B8D94}"/>
          </ac:spMkLst>
        </pc:spChg>
        <pc:graphicFrameChg chg="mod modGraphic">
          <ac:chgData name="Alexander Olivas" userId="54ccce62-1bf7-4ce4-a0a6-6fba8b3ac6bd" providerId="ADAL" clId="{47E75F6A-B9CB-4D88-B9B3-F80D2471B01C}" dt="2020-11-18T13:40:00.804" v="112" actId="14734"/>
          <ac:graphicFrameMkLst>
            <pc:docMk/>
            <pc:sldMk cId="3890354864" sldId="478"/>
            <ac:graphicFrameMk id="2" creationId="{A31CFFCB-117E-433C-AE11-9D9BEDE7055A}"/>
          </ac:graphicFrameMkLst>
        </pc:graphicFrameChg>
        <pc:cxnChg chg="mod">
          <ac:chgData name="Alexander Olivas" userId="54ccce62-1bf7-4ce4-a0a6-6fba8b3ac6bd" providerId="ADAL" clId="{47E75F6A-B9CB-4D88-B9B3-F80D2471B01C}" dt="2020-11-18T13:39:51.719" v="110" actId="1037"/>
          <ac:cxnSpMkLst>
            <pc:docMk/>
            <pc:sldMk cId="3890354864" sldId="478"/>
            <ac:cxnSpMk id="6" creationId="{D6EDF171-8AAB-49AC-978C-452ECA0F9093}"/>
          </ac:cxnSpMkLst>
        </pc:cxnChg>
      </pc:sldChg>
      <pc:sldChg chg="addSp modSp add del">
        <pc:chgData name="Alexander Olivas" userId="54ccce62-1bf7-4ce4-a0a6-6fba8b3ac6bd" providerId="ADAL" clId="{47E75F6A-B9CB-4D88-B9B3-F80D2471B01C}" dt="2020-11-19T18:22:37.729" v="2244" actId="2696"/>
        <pc:sldMkLst>
          <pc:docMk/>
          <pc:sldMk cId="3670497967" sldId="479"/>
        </pc:sldMkLst>
        <pc:spChg chg="add mod">
          <ac:chgData name="Alexander Olivas" userId="54ccce62-1bf7-4ce4-a0a6-6fba8b3ac6bd" providerId="ADAL" clId="{47E75F6A-B9CB-4D88-B9B3-F80D2471B01C}" dt="2020-11-18T13:43:03.613" v="138" actId="1036"/>
          <ac:spMkLst>
            <pc:docMk/>
            <pc:sldMk cId="3670497967" sldId="479"/>
            <ac:spMk id="4" creationId="{74D6B890-0637-469E-8BFB-7589869CF1EA}"/>
          </ac:spMkLst>
        </pc:spChg>
        <pc:spChg chg="add mod">
          <ac:chgData name="Alexander Olivas" userId="54ccce62-1bf7-4ce4-a0a6-6fba8b3ac6bd" providerId="ADAL" clId="{47E75F6A-B9CB-4D88-B9B3-F80D2471B01C}" dt="2020-11-18T13:43:28.113" v="141" actId="1076"/>
          <ac:spMkLst>
            <pc:docMk/>
            <pc:sldMk cId="3670497967" sldId="479"/>
            <ac:spMk id="7" creationId="{A2DDAFBA-1A0A-4954-BE29-E62B1B6869B3}"/>
          </ac:spMkLst>
        </pc:spChg>
        <pc:graphicFrameChg chg="mod modGraphic">
          <ac:chgData name="Alexander Olivas" userId="54ccce62-1bf7-4ce4-a0a6-6fba8b3ac6bd" providerId="ADAL" clId="{47E75F6A-B9CB-4D88-B9B3-F80D2471B01C}" dt="2020-11-18T13:42:07.362" v="134" actId="20577"/>
          <ac:graphicFrameMkLst>
            <pc:docMk/>
            <pc:sldMk cId="3670497967" sldId="479"/>
            <ac:graphicFrameMk id="2" creationId="{69898E36-8FD4-42A4-AD22-8E930CDBD8F9}"/>
          </ac:graphicFrameMkLst>
        </pc:graphicFrameChg>
      </pc:sldChg>
      <pc:sldChg chg="addSp modSp add del">
        <pc:chgData name="Alexander Olivas" userId="54ccce62-1bf7-4ce4-a0a6-6fba8b3ac6bd" providerId="ADAL" clId="{47E75F6A-B9CB-4D88-B9B3-F80D2471B01C}" dt="2020-11-19T18:22:37.726" v="2243" actId="2696"/>
        <pc:sldMkLst>
          <pc:docMk/>
          <pc:sldMk cId="3487993662" sldId="480"/>
        </pc:sldMkLst>
        <pc:spChg chg="add">
          <ac:chgData name="Alexander Olivas" userId="54ccce62-1bf7-4ce4-a0a6-6fba8b3ac6bd" providerId="ADAL" clId="{47E75F6A-B9CB-4D88-B9B3-F80D2471B01C}" dt="2020-11-18T13:45:01.610" v="151"/>
          <ac:spMkLst>
            <pc:docMk/>
            <pc:sldMk cId="3487993662" sldId="480"/>
            <ac:spMk id="9" creationId="{51E1ADD8-1C90-4A5C-A6E9-5EDE1655A098}"/>
          </ac:spMkLst>
        </pc:spChg>
        <pc:spChg chg="add mod">
          <ac:chgData name="Alexander Olivas" userId="54ccce62-1bf7-4ce4-a0a6-6fba8b3ac6bd" providerId="ADAL" clId="{47E75F6A-B9CB-4D88-B9B3-F80D2471B01C}" dt="2020-11-18T13:45:15.591" v="159" actId="1035"/>
          <ac:spMkLst>
            <pc:docMk/>
            <pc:sldMk cId="3487993662" sldId="480"/>
            <ac:spMk id="11" creationId="{7D9E5EC0-1BED-4FA1-8A9B-F8281468560A}"/>
          </ac:spMkLst>
        </pc:spChg>
        <pc:graphicFrameChg chg="mod modGraphic">
          <ac:chgData name="Alexander Olivas" userId="54ccce62-1bf7-4ce4-a0a6-6fba8b3ac6bd" providerId="ADAL" clId="{47E75F6A-B9CB-4D88-B9B3-F80D2471B01C}" dt="2020-11-18T13:45:39.063" v="161" actId="113"/>
          <ac:graphicFrameMkLst>
            <pc:docMk/>
            <pc:sldMk cId="3487993662" sldId="480"/>
            <ac:graphicFrameMk id="2" creationId="{5250F7A8-342C-4C57-A48C-4AFF912A8B36}"/>
          </ac:graphicFrameMkLst>
        </pc:graphicFrameChg>
      </pc:sldChg>
      <pc:sldChg chg="addSp delSp modSp add del">
        <pc:chgData name="Alexander Olivas" userId="54ccce62-1bf7-4ce4-a0a6-6fba8b3ac6bd" providerId="ADAL" clId="{47E75F6A-B9CB-4D88-B9B3-F80D2471B01C}" dt="2020-11-19T18:22:37.713" v="2242" actId="2696"/>
        <pc:sldMkLst>
          <pc:docMk/>
          <pc:sldMk cId="1202912502" sldId="481"/>
        </pc:sldMkLst>
        <pc:spChg chg="add del">
          <ac:chgData name="Alexander Olivas" userId="54ccce62-1bf7-4ce4-a0a6-6fba8b3ac6bd" providerId="ADAL" clId="{47E75F6A-B9CB-4D88-B9B3-F80D2471B01C}" dt="2020-11-18T13:47:00.008" v="169"/>
          <ac:spMkLst>
            <pc:docMk/>
            <pc:sldMk cId="1202912502" sldId="481"/>
            <ac:spMk id="4" creationId="{8808C708-F849-4A29-904F-AD9B5C869028}"/>
          </ac:spMkLst>
        </pc:spChg>
        <pc:spChg chg="add mod">
          <ac:chgData name="Alexander Olivas" userId="54ccce62-1bf7-4ce4-a0a6-6fba8b3ac6bd" providerId="ADAL" clId="{47E75F6A-B9CB-4D88-B9B3-F80D2471B01C}" dt="2020-11-18T13:47:14.147" v="175" actId="1035"/>
          <ac:spMkLst>
            <pc:docMk/>
            <pc:sldMk cId="1202912502" sldId="481"/>
            <ac:spMk id="9" creationId="{72176139-2544-4980-B2AA-CB6816D3A51B}"/>
          </ac:spMkLst>
        </pc:spChg>
        <pc:spChg chg="add mod">
          <ac:chgData name="Alexander Olivas" userId="54ccce62-1bf7-4ce4-a0a6-6fba8b3ac6bd" providerId="ADAL" clId="{47E75F6A-B9CB-4D88-B9B3-F80D2471B01C}" dt="2020-11-18T13:47:35.178" v="188" actId="1035"/>
          <ac:spMkLst>
            <pc:docMk/>
            <pc:sldMk cId="1202912502" sldId="481"/>
            <ac:spMk id="11" creationId="{FC6045E7-1CF2-4A60-AD81-B86F8922151A}"/>
          </ac:spMkLst>
        </pc:spChg>
        <pc:graphicFrameChg chg="mod modGraphic">
          <ac:chgData name="Alexander Olivas" userId="54ccce62-1bf7-4ce4-a0a6-6fba8b3ac6bd" providerId="ADAL" clId="{47E75F6A-B9CB-4D88-B9B3-F80D2471B01C}" dt="2020-11-18T13:48:17.295" v="190" actId="113"/>
          <ac:graphicFrameMkLst>
            <pc:docMk/>
            <pc:sldMk cId="1202912502" sldId="481"/>
            <ac:graphicFrameMk id="2" creationId="{199B717C-487E-493B-B78A-5AB3C3502A29}"/>
          </ac:graphicFrameMkLst>
        </pc:graphicFrameChg>
      </pc:sldChg>
      <pc:sldChg chg="add del">
        <pc:chgData name="Alexander Olivas" userId="54ccce62-1bf7-4ce4-a0a6-6fba8b3ac6bd" providerId="ADAL" clId="{47E75F6A-B9CB-4D88-B9B3-F80D2471B01C}" dt="2020-11-19T18:22:37.957" v="2265" actId="2696"/>
        <pc:sldMkLst>
          <pc:docMk/>
          <pc:sldMk cId="1443490071" sldId="482"/>
        </pc:sldMkLst>
      </pc:sldChg>
      <pc:sldChg chg="modSp add del">
        <pc:chgData name="Alexander Olivas" userId="54ccce62-1bf7-4ce4-a0a6-6fba8b3ac6bd" providerId="ADAL" clId="{47E75F6A-B9CB-4D88-B9B3-F80D2471B01C}" dt="2020-11-19T18:22:38.325" v="2288" actId="2696"/>
        <pc:sldMkLst>
          <pc:docMk/>
          <pc:sldMk cId="3306227161" sldId="487"/>
        </pc:sldMkLst>
        <pc:spChg chg="mod">
          <ac:chgData name="Alexander Olivas" userId="54ccce62-1bf7-4ce4-a0a6-6fba8b3ac6bd" providerId="ADAL" clId="{47E75F6A-B9CB-4D88-B9B3-F80D2471B01C}" dt="2020-11-19T17:51:38.854" v="1809" actId="27636"/>
          <ac:spMkLst>
            <pc:docMk/>
            <pc:sldMk cId="3306227161" sldId="487"/>
            <ac:spMk id="2" creationId="{944F2071-8865-4A87-B80E-0AC1323AC018}"/>
          </ac:spMkLst>
        </pc:spChg>
      </pc:sldChg>
      <pc:sldChg chg="modSp add del">
        <pc:chgData name="Alexander Olivas" userId="54ccce62-1bf7-4ce4-a0a6-6fba8b3ac6bd" providerId="ADAL" clId="{47E75F6A-B9CB-4D88-B9B3-F80D2471B01C}" dt="2020-11-19T18:22:38.297" v="2287" actId="2696"/>
        <pc:sldMkLst>
          <pc:docMk/>
          <pc:sldMk cId="882853942" sldId="488"/>
        </pc:sldMkLst>
        <pc:spChg chg="mod">
          <ac:chgData name="Alexander Olivas" userId="54ccce62-1bf7-4ce4-a0a6-6fba8b3ac6bd" providerId="ADAL" clId="{47E75F6A-B9CB-4D88-B9B3-F80D2471B01C}" dt="2020-11-19T17:51:38.861" v="1810" actId="27636"/>
          <ac:spMkLst>
            <pc:docMk/>
            <pc:sldMk cId="882853942" sldId="488"/>
            <ac:spMk id="2" creationId="{944F2071-8865-4A87-B80E-0AC1323AC018}"/>
          </ac:spMkLst>
        </pc:spChg>
      </pc:sldChg>
      <pc:sldChg chg="addSp delSp modSp add del delCm">
        <pc:chgData name="Alexander Olivas" userId="54ccce62-1bf7-4ce4-a0a6-6fba8b3ac6bd" providerId="ADAL" clId="{47E75F6A-B9CB-4D88-B9B3-F80D2471B01C}" dt="2020-11-19T18:31:19.865" v="2312" actId="1592"/>
        <pc:sldMkLst>
          <pc:docMk/>
          <pc:sldMk cId="1400615522" sldId="489"/>
        </pc:sldMkLst>
        <pc:spChg chg="add del mod">
          <ac:chgData name="Alexander Olivas" userId="54ccce62-1bf7-4ce4-a0a6-6fba8b3ac6bd" providerId="ADAL" clId="{47E75F6A-B9CB-4D88-B9B3-F80D2471B01C}" dt="2020-11-19T17:58:20.226" v="1899"/>
          <ac:spMkLst>
            <pc:docMk/>
            <pc:sldMk cId="1400615522" sldId="489"/>
            <ac:spMk id="5" creationId="{3C5744F2-C56F-4DDB-86AA-443BD7941358}"/>
          </ac:spMkLst>
        </pc:spChg>
        <pc:spChg chg="add del mod">
          <ac:chgData name="Alexander Olivas" userId="54ccce62-1bf7-4ce4-a0a6-6fba8b3ac6bd" providerId="ADAL" clId="{47E75F6A-B9CB-4D88-B9B3-F80D2471B01C}" dt="2020-11-19T17:58:20.226" v="1899"/>
          <ac:spMkLst>
            <pc:docMk/>
            <pc:sldMk cId="1400615522" sldId="489"/>
            <ac:spMk id="6" creationId="{75B51F89-9D71-4E9B-BE5C-62F716D23107}"/>
          </ac:spMkLst>
        </pc:spChg>
        <pc:spChg chg="mod">
          <ac:chgData name="Alexander Olivas" userId="54ccce62-1bf7-4ce4-a0a6-6fba8b3ac6bd" providerId="ADAL" clId="{47E75F6A-B9CB-4D88-B9B3-F80D2471B01C}" dt="2020-11-19T17:58:20.342" v="1900" actId="27636"/>
          <ac:spMkLst>
            <pc:docMk/>
            <pc:sldMk cId="1400615522" sldId="489"/>
            <ac:spMk id="7" creationId="{3B9F6CD8-3C62-4D58-9026-F37FC4E92B0E}"/>
          </ac:spMkLst>
        </pc:spChg>
      </pc:sldChg>
      <pc:sldChg chg="modSp add del">
        <pc:chgData name="Alexander Olivas" userId="54ccce62-1bf7-4ce4-a0a6-6fba8b3ac6bd" providerId="ADAL" clId="{47E75F6A-B9CB-4D88-B9B3-F80D2471B01C}" dt="2020-11-19T18:22:38.330" v="2289" actId="2696"/>
        <pc:sldMkLst>
          <pc:docMk/>
          <pc:sldMk cId="1707626882" sldId="490"/>
        </pc:sldMkLst>
        <pc:spChg chg="mod">
          <ac:chgData name="Alexander Olivas" userId="54ccce62-1bf7-4ce4-a0a6-6fba8b3ac6bd" providerId="ADAL" clId="{47E75F6A-B9CB-4D88-B9B3-F80D2471B01C}" dt="2020-11-19T17:51:38.844" v="1808" actId="27636"/>
          <ac:spMkLst>
            <pc:docMk/>
            <pc:sldMk cId="1707626882" sldId="490"/>
            <ac:spMk id="2" creationId="{944F2071-8865-4A87-B80E-0AC1323AC018}"/>
          </ac:spMkLst>
        </pc:spChg>
      </pc:sldChg>
      <pc:sldChg chg="add del">
        <pc:chgData name="Alexander Olivas" userId="54ccce62-1bf7-4ce4-a0a6-6fba8b3ac6bd" providerId="ADAL" clId="{47E75F6A-B9CB-4D88-B9B3-F80D2471B01C}" dt="2020-11-19T18:22:38.292" v="2286" actId="2696"/>
        <pc:sldMkLst>
          <pc:docMk/>
          <pc:sldMk cId="4048295902" sldId="492"/>
        </pc:sldMkLst>
      </pc:sldChg>
      <pc:sldChg chg="addSp delSp modSp add del delCm">
        <pc:chgData name="Alexander Olivas" userId="54ccce62-1bf7-4ce4-a0a6-6fba8b3ac6bd" providerId="ADAL" clId="{47E75F6A-B9CB-4D88-B9B3-F80D2471B01C}" dt="2020-11-20T12:54:18.163" v="2392" actId="1592"/>
        <pc:sldMkLst>
          <pc:docMk/>
          <pc:sldMk cId="1849475543" sldId="493"/>
        </pc:sldMkLst>
        <pc:spChg chg="mod">
          <ac:chgData name="Alexander Olivas" userId="54ccce62-1bf7-4ce4-a0a6-6fba8b3ac6bd" providerId="ADAL" clId="{47E75F6A-B9CB-4D88-B9B3-F80D2471B01C}" dt="2020-11-20T12:52:41.646" v="2391" actId="5793"/>
          <ac:spMkLst>
            <pc:docMk/>
            <pc:sldMk cId="1849475543" sldId="493"/>
            <ac:spMk id="3" creationId="{2968FBBE-5422-4B13-8122-9EE428737228}"/>
          </ac:spMkLst>
        </pc:spChg>
        <pc:picChg chg="del">
          <ac:chgData name="Alexander Olivas" userId="54ccce62-1bf7-4ce4-a0a6-6fba8b3ac6bd" providerId="ADAL" clId="{47E75F6A-B9CB-4D88-B9B3-F80D2471B01C}" dt="2020-11-19T12:35:41.298" v="1338" actId="478"/>
          <ac:picMkLst>
            <pc:docMk/>
            <pc:sldMk cId="1849475543" sldId="493"/>
            <ac:picMk id="4" creationId="{F8DD5D6E-281C-4664-87E5-69772E18B810}"/>
          </ac:picMkLst>
        </pc:picChg>
        <pc:picChg chg="mod">
          <ac:chgData name="Alexander Olivas" userId="54ccce62-1bf7-4ce4-a0a6-6fba8b3ac6bd" providerId="ADAL" clId="{47E75F6A-B9CB-4D88-B9B3-F80D2471B01C}" dt="2020-11-20T12:49:00.512" v="2386" actId="1076"/>
          <ac:picMkLst>
            <pc:docMk/>
            <pc:sldMk cId="1849475543" sldId="493"/>
            <ac:picMk id="4" creationId="{FFF02943-18C3-430E-A7FC-9A64BA9110E0}"/>
          </ac:picMkLst>
        </pc:picChg>
        <pc:picChg chg="add del mod">
          <ac:chgData name="Alexander Olivas" userId="54ccce62-1bf7-4ce4-a0a6-6fba8b3ac6bd" providerId="ADAL" clId="{47E75F6A-B9CB-4D88-B9B3-F80D2471B01C}" dt="2020-11-20T12:48:37.180" v="2382" actId="478"/>
          <ac:picMkLst>
            <pc:docMk/>
            <pc:sldMk cId="1849475543" sldId="493"/>
            <ac:picMk id="5" creationId="{51D4F042-84BF-44D2-8CBA-D429233EB89F}"/>
          </ac:picMkLst>
        </pc:picChg>
        <pc:picChg chg="del">
          <ac:chgData name="Alexander Olivas" userId="54ccce62-1bf7-4ce4-a0a6-6fba8b3ac6bd" providerId="ADAL" clId="{47E75F6A-B9CB-4D88-B9B3-F80D2471B01C}" dt="2020-11-20T12:48:45.693" v="2384" actId="478"/>
          <ac:picMkLst>
            <pc:docMk/>
            <pc:sldMk cId="1849475543" sldId="493"/>
            <ac:picMk id="6" creationId="{B11CAE8D-8D8D-45EB-90A1-2996A4DB965B}"/>
          </ac:picMkLst>
        </pc:picChg>
      </pc:sldChg>
      <pc:sldChg chg="add del">
        <pc:chgData name="Alexander Olivas" userId="54ccce62-1bf7-4ce4-a0a6-6fba8b3ac6bd" providerId="ADAL" clId="{47E75F6A-B9CB-4D88-B9B3-F80D2471B01C}" dt="2020-11-19T18:22:38.029" v="2270" actId="2696"/>
        <pc:sldMkLst>
          <pc:docMk/>
          <pc:sldMk cId="3830720249" sldId="494"/>
        </pc:sldMkLst>
      </pc:sldChg>
      <pc:sldChg chg="add del">
        <pc:chgData name="Alexander Olivas" userId="54ccce62-1bf7-4ce4-a0a6-6fba8b3ac6bd" providerId="ADAL" clId="{47E75F6A-B9CB-4D88-B9B3-F80D2471B01C}" dt="2020-11-19T18:22:37.826" v="2255" actId="2696"/>
        <pc:sldMkLst>
          <pc:docMk/>
          <pc:sldMk cId="520938568" sldId="495"/>
        </pc:sldMkLst>
      </pc:sldChg>
      <pc:sldChg chg="del">
        <pc:chgData name="Alexander Olivas" userId="54ccce62-1bf7-4ce4-a0a6-6fba8b3ac6bd" providerId="ADAL" clId="{47E75F6A-B9CB-4D88-B9B3-F80D2471B01C}" dt="2020-11-18T13:50:29.645" v="201" actId="2696"/>
        <pc:sldMkLst>
          <pc:docMk/>
          <pc:sldMk cId="1917714914" sldId="496"/>
        </pc:sldMkLst>
      </pc:sldChg>
      <pc:sldChg chg="modSp add del addCm delCm modCm">
        <pc:chgData name="Alexander Olivas" userId="54ccce62-1bf7-4ce4-a0a6-6fba8b3ac6bd" providerId="ADAL" clId="{47E75F6A-B9CB-4D88-B9B3-F80D2471B01C}" dt="2020-11-20T13:03:26.490" v="2443" actId="1592"/>
        <pc:sldMkLst>
          <pc:docMk/>
          <pc:sldMk cId="3046271563" sldId="497"/>
        </pc:sldMkLst>
        <pc:spChg chg="mod">
          <ac:chgData name="Alexander Olivas" userId="54ccce62-1bf7-4ce4-a0a6-6fba8b3ac6bd" providerId="ADAL" clId="{47E75F6A-B9CB-4D88-B9B3-F80D2471B01C}" dt="2020-11-19T12:58:49.322" v="1595" actId="6549"/>
          <ac:spMkLst>
            <pc:docMk/>
            <pc:sldMk cId="3046271563" sldId="497"/>
            <ac:spMk id="2" creationId="{00000000-0000-0000-0000-000000000000}"/>
          </ac:spMkLst>
        </pc:spChg>
        <pc:spChg chg="mod">
          <ac:chgData name="Alexander Olivas" userId="54ccce62-1bf7-4ce4-a0a6-6fba8b3ac6bd" providerId="ADAL" clId="{47E75F6A-B9CB-4D88-B9B3-F80D2471B01C}" dt="2020-11-19T17:51:39.305" v="1830" actId="27636"/>
          <ac:spMkLst>
            <pc:docMk/>
            <pc:sldMk cId="3046271563" sldId="497"/>
            <ac:spMk id="3" creationId="{00000000-0000-0000-0000-000000000000}"/>
          </ac:spMkLst>
        </pc:spChg>
      </pc:sldChg>
      <pc:sldChg chg="modSp add del">
        <pc:chgData name="Alexander Olivas" userId="54ccce62-1bf7-4ce4-a0a6-6fba8b3ac6bd" providerId="ADAL" clId="{47E75F6A-B9CB-4D88-B9B3-F80D2471B01C}" dt="2020-11-19T18:22:37.626" v="2231" actId="2696"/>
        <pc:sldMkLst>
          <pc:docMk/>
          <pc:sldMk cId="2838989703" sldId="498"/>
        </pc:sldMkLst>
        <pc:picChg chg="mod">
          <ac:chgData name="Alexander Olivas" userId="54ccce62-1bf7-4ce4-a0a6-6fba8b3ac6bd" providerId="ADAL" clId="{47E75F6A-B9CB-4D88-B9B3-F80D2471B01C}" dt="2020-11-19T18:15:34.914" v="2090" actId="1037"/>
          <ac:picMkLst>
            <pc:docMk/>
            <pc:sldMk cId="2838989703" sldId="498"/>
            <ac:picMk id="2" creationId="{E749AD63-9DE3-41E1-92A4-381EFBB6CD82}"/>
          </ac:picMkLst>
        </pc:picChg>
      </pc:sldChg>
      <pc:sldChg chg="delSp del">
        <pc:chgData name="Alexander Olivas" userId="54ccce62-1bf7-4ce4-a0a6-6fba8b3ac6bd" providerId="ADAL" clId="{47E75F6A-B9CB-4D88-B9B3-F80D2471B01C}" dt="2020-11-19T18:22:18.510" v="2125" actId="2696"/>
        <pc:sldMkLst>
          <pc:docMk/>
          <pc:sldMk cId="3715857643" sldId="499"/>
        </pc:sldMkLst>
        <pc:spChg chg="del">
          <ac:chgData name="Alexander Olivas" userId="54ccce62-1bf7-4ce4-a0a6-6fba8b3ac6bd" providerId="ADAL" clId="{47E75F6A-B9CB-4D88-B9B3-F80D2471B01C}" dt="2020-11-19T18:22:10.810" v="2123"/>
          <ac:spMkLst>
            <pc:docMk/>
            <pc:sldMk cId="3715857643" sldId="499"/>
            <ac:spMk id="2" creationId="{1F87D361-E1FA-44A9-8975-F5B0A94084F3}"/>
          </ac:spMkLst>
        </pc:spChg>
        <pc:spChg chg="del">
          <ac:chgData name="Alexander Olivas" userId="54ccce62-1bf7-4ce4-a0a6-6fba8b3ac6bd" providerId="ADAL" clId="{47E75F6A-B9CB-4D88-B9B3-F80D2471B01C}" dt="2020-11-19T18:22:10.810" v="2123"/>
          <ac:spMkLst>
            <pc:docMk/>
            <pc:sldMk cId="3715857643" sldId="499"/>
            <ac:spMk id="3" creationId="{6DBD3C5A-E837-4757-B89C-6CD9CF7AB2AE}"/>
          </ac:spMkLst>
        </pc:spChg>
      </pc:sldChg>
      <pc:sldChg chg="delSp add del">
        <pc:chgData name="Alexander Olivas" userId="54ccce62-1bf7-4ce4-a0a6-6fba8b3ac6bd" providerId="ADAL" clId="{47E75F6A-B9CB-4D88-B9B3-F80D2471B01C}" dt="2020-11-19T18:23:00.766" v="2310" actId="2696"/>
        <pc:sldMkLst>
          <pc:docMk/>
          <pc:sldMk cId="2899095256" sldId="500"/>
        </pc:sldMkLst>
        <pc:spChg chg="del">
          <ac:chgData name="Alexander Olivas" userId="54ccce62-1bf7-4ce4-a0a6-6fba8b3ac6bd" providerId="ADAL" clId="{47E75F6A-B9CB-4D88-B9B3-F80D2471B01C}" dt="2020-11-19T18:22:54.400" v="2308"/>
          <ac:spMkLst>
            <pc:docMk/>
            <pc:sldMk cId="2899095256" sldId="500"/>
            <ac:spMk id="2" creationId="{1F87D361-E1FA-44A9-8975-F5B0A94084F3}"/>
          </ac:spMkLst>
        </pc:spChg>
        <pc:spChg chg="del">
          <ac:chgData name="Alexander Olivas" userId="54ccce62-1bf7-4ce4-a0a6-6fba8b3ac6bd" providerId="ADAL" clId="{47E75F6A-B9CB-4D88-B9B3-F80D2471B01C}" dt="2020-11-19T18:22:54.400" v="2308"/>
          <ac:spMkLst>
            <pc:docMk/>
            <pc:sldMk cId="2899095256" sldId="500"/>
            <ac:spMk id="3" creationId="{6DBD3C5A-E837-4757-B89C-6CD9CF7AB2AE}"/>
          </ac:spMkLst>
        </pc:spChg>
      </pc:sldChg>
      <pc:sldChg chg="add del">
        <pc:chgData name="Alexander Olivas" userId="54ccce62-1bf7-4ce4-a0a6-6fba8b3ac6bd" providerId="ADAL" clId="{47E75F6A-B9CB-4D88-B9B3-F80D2471B01C}" dt="2020-11-18T13:49:08.977" v="193" actId="2696"/>
        <pc:sldMkLst>
          <pc:docMk/>
          <pc:sldMk cId="112440093" sldId="501"/>
        </pc:sldMkLst>
      </pc:sldChg>
      <pc:sldChg chg="modSp add del">
        <pc:chgData name="Alexander Olivas" userId="54ccce62-1bf7-4ce4-a0a6-6fba8b3ac6bd" providerId="ADAL" clId="{47E75F6A-B9CB-4D88-B9B3-F80D2471B01C}" dt="2020-11-19T18:22:37.710" v="2241" actId="2696"/>
        <pc:sldMkLst>
          <pc:docMk/>
          <pc:sldMk cId="2996022159" sldId="515"/>
        </pc:sldMkLst>
        <pc:spChg chg="mod">
          <ac:chgData name="Alexander Olivas" userId="54ccce62-1bf7-4ce4-a0a6-6fba8b3ac6bd" providerId="ADAL" clId="{47E75F6A-B9CB-4D88-B9B3-F80D2471B01C}" dt="2020-11-18T13:49:23.696" v="194"/>
          <ac:spMkLst>
            <pc:docMk/>
            <pc:sldMk cId="2996022159" sldId="515"/>
            <ac:spMk id="2" creationId="{EDE4A942-977C-4AA6-AA01-4E69B082C805}"/>
          </ac:spMkLst>
        </pc:spChg>
        <pc:spChg chg="mod">
          <ac:chgData name="Alexander Olivas" userId="54ccce62-1bf7-4ce4-a0a6-6fba8b3ac6bd" providerId="ADAL" clId="{47E75F6A-B9CB-4D88-B9B3-F80D2471B01C}" dt="2020-11-18T13:49:03.658" v="192"/>
          <ac:spMkLst>
            <pc:docMk/>
            <pc:sldMk cId="2996022159" sldId="515"/>
            <ac:spMk id="4" creationId="{F46A3173-67CC-401D-B7CC-AC6F76DEDE98}"/>
          </ac:spMkLst>
        </pc:spChg>
        <pc:graphicFrameChg chg="mod">
          <ac:chgData name="Alexander Olivas" userId="54ccce62-1bf7-4ce4-a0a6-6fba8b3ac6bd" providerId="ADAL" clId="{47E75F6A-B9CB-4D88-B9B3-F80D2471B01C}" dt="2020-11-18T13:50:22.867" v="200"/>
          <ac:graphicFrameMkLst>
            <pc:docMk/>
            <pc:sldMk cId="2996022159" sldId="515"/>
            <ac:graphicFrameMk id="5" creationId="{CEF621AA-70DC-452C-9983-49177D182BE1}"/>
          </ac:graphicFrameMkLst>
        </pc:graphicFrameChg>
      </pc:sldChg>
      <pc:sldChg chg="modSp add del">
        <pc:chgData name="Alexander Olivas" userId="54ccce62-1bf7-4ce4-a0a6-6fba8b3ac6bd" providerId="ADAL" clId="{47E75F6A-B9CB-4D88-B9B3-F80D2471B01C}" dt="2020-11-19T12:48:40.707" v="1422" actId="2696"/>
        <pc:sldMkLst>
          <pc:docMk/>
          <pc:sldMk cId="2230369805" sldId="516"/>
        </pc:sldMkLst>
        <pc:spChg chg="mod">
          <ac:chgData name="Alexander Olivas" userId="54ccce62-1bf7-4ce4-a0a6-6fba8b3ac6bd" providerId="ADAL" clId="{47E75F6A-B9CB-4D88-B9B3-F80D2471B01C}" dt="2020-11-18T14:14:34.567" v="450" actId="20577"/>
          <ac:spMkLst>
            <pc:docMk/>
            <pc:sldMk cId="2230369805" sldId="516"/>
            <ac:spMk id="2" creationId="{00000000-0000-0000-0000-000000000000}"/>
          </ac:spMkLst>
        </pc:spChg>
        <pc:graphicFrameChg chg="mod modGraphic">
          <ac:chgData name="Alexander Olivas" userId="54ccce62-1bf7-4ce4-a0a6-6fba8b3ac6bd" providerId="ADAL" clId="{47E75F6A-B9CB-4D88-B9B3-F80D2471B01C}" dt="2020-11-19T12:47:00.378" v="1413"/>
          <ac:graphicFrameMkLst>
            <pc:docMk/>
            <pc:sldMk cId="2230369805" sldId="516"/>
            <ac:graphicFrameMk id="4" creationId="{E4BD9A8A-C4CF-49D6-ACCC-CB5D0987B10D}"/>
          </ac:graphicFrameMkLst>
        </pc:graphicFrameChg>
      </pc:sldChg>
      <pc:sldChg chg="addSp delSp modSp add del">
        <pc:chgData name="Alexander Olivas" userId="54ccce62-1bf7-4ce4-a0a6-6fba8b3ac6bd" providerId="ADAL" clId="{47E75F6A-B9CB-4D88-B9B3-F80D2471B01C}" dt="2020-11-19T18:22:37.679" v="2238" actId="2696"/>
        <pc:sldMkLst>
          <pc:docMk/>
          <pc:sldMk cId="2635471174" sldId="517"/>
        </pc:sldMkLst>
        <pc:spChg chg="mod">
          <ac:chgData name="Alexander Olivas" userId="54ccce62-1bf7-4ce4-a0a6-6fba8b3ac6bd" providerId="ADAL" clId="{47E75F6A-B9CB-4D88-B9B3-F80D2471B01C}" dt="2020-11-18T14:41:23.138" v="548"/>
          <ac:spMkLst>
            <pc:docMk/>
            <pc:sldMk cId="2635471174" sldId="517"/>
            <ac:spMk id="2" creationId="{3A98342F-ABF9-4A94-9D3F-DD415466A640}"/>
          </ac:spMkLst>
        </pc:spChg>
        <pc:spChg chg="del">
          <ac:chgData name="Alexander Olivas" userId="54ccce62-1bf7-4ce4-a0a6-6fba8b3ac6bd" providerId="ADAL" clId="{47E75F6A-B9CB-4D88-B9B3-F80D2471B01C}" dt="2020-11-18T14:41:27.863" v="549" actId="478"/>
          <ac:spMkLst>
            <pc:docMk/>
            <pc:sldMk cId="2635471174" sldId="517"/>
            <ac:spMk id="3" creationId="{D12EAF30-1DD9-460F-ACEB-B315892A8C65}"/>
          </ac:spMkLst>
        </pc:spChg>
        <pc:spChg chg="add del mod">
          <ac:chgData name="Alexander Olivas" userId="54ccce62-1bf7-4ce4-a0a6-6fba8b3ac6bd" providerId="ADAL" clId="{47E75F6A-B9CB-4D88-B9B3-F80D2471B01C}" dt="2020-11-19T18:11:26.664" v="1989"/>
          <ac:spMkLst>
            <pc:docMk/>
            <pc:sldMk cId="2635471174" sldId="517"/>
            <ac:spMk id="3" creationId="{D891239D-F990-4B26-875A-E0177EF16216}"/>
          </ac:spMkLst>
        </pc:spChg>
        <pc:spChg chg="add del mod">
          <ac:chgData name="Alexander Olivas" userId="54ccce62-1bf7-4ce4-a0a6-6fba8b3ac6bd" providerId="ADAL" clId="{47E75F6A-B9CB-4D88-B9B3-F80D2471B01C}" dt="2020-11-19T18:11:26.664" v="1989"/>
          <ac:spMkLst>
            <pc:docMk/>
            <pc:sldMk cId="2635471174" sldId="517"/>
            <ac:spMk id="5" creationId="{FFABC819-DA86-495D-B8D3-4861AF4244BE}"/>
          </ac:spMkLst>
        </pc:spChg>
        <pc:graphicFrameChg chg="add mod modGraphic">
          <ac:chgData name="Alexander Olivas" userId="54ccce62-1bf7-4ce4-a0a6-6fba8b3ac6bd" providerId="ADAL" clId="{47E75F6A-B9CB-4D88-B9B3-F80D2471B01C}" dt="2020-11-19T18:11:44.186" v="1993" actId="1037"/>
          <ac:graphicFrameMkLst>
            <pc:docMk/>
            <pc:sldMk cId="2635471174" sldId="517"/>
            <ac:graphicFrameMk id="4" creationId="{F0BF4703-44C2-4954-A518-9A46BED184B0}"/>
          </ac:graphicFrameMkLst>
        </pc:graphicFrameChg>
      </pc:sldChg>
      <pc:sldChg chg="modSp add del addCm delCm modCm">
        <pc:chgData name="Alexander Olivas" userId="54ccce62-1bf7-4ce4-a0a6-6fba8b3ac6bd" providerId="ADAL" clId="{47E75F6A-B9CB-4D88-B9B3-F80D2471B01C}" dt="2020-11-20T13:02:42.358" v="2442" actId="1592"/>
        <pc:sldMkLst>
          <pc:docMk/>
          <pc:sldMk cId="4155663988" sldId="518"/>
        </pc:sldMkLst>
        <pc:spChg chg="mod">
          <ac:chgData name="Alexander Olivas" userId="54ccce62-1bf7-4ce4-a0a6-6fba8b3ac6bd" providerId="ADAL" clId="{47E75F6A-B9CB-4D88-B9B3-F80D2471B01C}" dt="2020-11-19T12:58:28.757" v="1587" actId="20577"/>
          <ac:spMkLst>
            <pc:docMk/>
            <pc:sldMk cId="4155663988" sldId="518"/>
            <ac:spMk id="2" creationId="{00000000-0000-0000-0000-000000000000}"/>
          </ac:spMkLst>
        </pc:spChg>
        <pc:graphicFrameChg chg="mod modGraphic">
          <ac:chgData name="Alexander Olivas" userId="54ccce62-1bf7-4ce4-a0a6-6fba8b3ac6bd" providerId="ADAL" clId="{47E75F6A-B9CB-4D88-B9B3-F80D2471B01C}" dt="2020-11-19T18:12:06.834" v="1997" actId="1037"/>
          <ac:graphicFrameMkLst>
            <pc:docMk/>
            <pc:sldMk cId="4155663988" sldId="518"/>
            <ac:graphicFrameMk id="4" creationId="{E4BD9A8A-C4CF-49D6-ACCC-CB5D0987B10D}"/>
          </ac:graphicFrameMkLst>
        </pc:graphicFrameChg>
      </pc:sldChg>
      <pc:sldChg chg="modSp add del">
        <pc:chgData name="Alexander Olivas" userId="54ccce62-1bf7-4ce4-a0a6-6fba8b3ac6bd" providerId="ADAL" clId="{47E75F6A-B9CB-4D88-B9B3-F80D2471B01C}" dt="2020-11-19T12:39:55.923" v="1346" actId="2696"/>
        <pc:sldMkLst>
          <pc:docMk/>
          <pc:sldMk cId="2293569591" sldId="519"/>
        </pc:sldMkLst>
        <pc:spChg chg="mod">
          <ac:chgData name="Alexander Olivas" userId="54ccce62-1bf7-4ce4-a0a6-6fba8b3ac6bd" providerId="ADAL" clId="{47E75F6A-B9CB-4D88-B9B3-F80D2471B01C}" dt="2020-11-18T15:22:00.090" v="882" actId="20577"/>
          <ac:spMkLst>
            <pc:docMk/>
            <pc:sldMk cId="2293569591" sldId="519"/>
            <ac:spMk id="2" creationId="{00000000-0000-0000-0000-000000000000}"/>
          </ac:spMkLst>
        </pc:spChg>
        <pc:graphicFrameChg chg="mod modGraphic">
          <ac:chgData name="Alexander Olivas" userId="54ccce62-1bf7-4ce4-a0a6-6fba8b3ac6bd" providerId="ADAL" clId="{47E75F6A-B9CB-4D88-B9B3-F80D2471B01C}" dt="2020-11-18T15:24:54.922" v="893"/>
          <ac:graphicFrameMkLst>
            <pc:docMk/>
            <pc:sldMk cId="2293569591" sldId="519"/>
            <ac:graphicFrameMk id="4" creationId="{E4BD9A8A-C4CF-49D6-ACCC-CB5D0987B10D}"/>
          </ac:graphicFrameMkLst>
        </pc:graphicFrameChg>
      </pc:sldChg>
      <pc:sldChg chg="delSp modSp add del addCm modCm">
        <pc:chgData name="Alexander Olivas" userId="54ccce62-1bf7-4ce4-a0a6-6fba8b3ac6bd" providerId="ADAL" clId="{47E75F6A-B9CB-4D88-B9B3-F80D2471B01C}" dt="2020-11-19T12:56:47.968" v="1579" actId="2696"/>
        <pc:sldMkLst>
          <pc:docMk/>
          <pc:sldMk cId="4085478163" sldId="520"/>
        </pc:sldMkLst>
        <pc:spChg chg="mod">
          <ac:chgData name="Alexander Olivas" userId="54ccce62-1bf7-4ce4-a0a6-6fba8b3ac6bd" providerId="ADAL" clId="{47E75F6A-B9CB-4D88-B9B3-F80D2471B01C}" dt="2020-11-18T18:46:13.891" v="1224" actId="20577"/>
          <ac:spMkLst>
            <pc:docMk/>
            <pc:sldMk cId="4085478163" sldId="520"/>
            <ac:spMk id="2" creationId="{87FDD867-59DC-486F-BD42-42BE10770850}"/>
          </ac:spMkLst>
        </pc:spChg>
        <pc:spChg chg="del">
          <ac:chgData name="Alexander Olivas" userId="54ccce62-1bf7-4ce4-a0a6-6fba8b3ac6bd" providerId="ADAL" clId="{47E75F6A-B9CB-4D88-B9B3-F80D2471B01C}" dt="2020-11-18T15:34:40.145" v="1165" actId="478"/>
          <ac:spMkLst>
            <pc:docMk/>
            <pc:sldMk cId="4085478163" sldId="520"/>
            <ac:spMk id="3" creationId="{8DCE389F-0C0A-448D-8AF7-E6DCFD8D4073}"/>
          </ac:spMkLst>
        </pc:spChg>
      </pc:sldChg>
      <pc:sldChg chg="modSp add del ord addCm modCm">
        <pc:chgData name="Alexander Olivas" userId="54ccce62-1bf7-4ce4-a0a6-6fba8b3ac6bd" providerId="ADAL" clId="{47E75F6A-B9CB-4D88-B9B3-F80D2471B01C}" dt="2020-11-19T13:08:34.275" v="1713" actId="2696"/>
        <pc:sldMkLst>
          <pc:docMk/>
          <pc:sldMk cId="3849928262" sldId="521"/>
        </pc:sldMkLst>
        <pc:spChg chg="mod">
          <ac:chgData name="Alexander Olivas" userId="54ccce62-1bf7-4ce4-a0a6-6fba8b3ac6bd" providerId="ADAL" clId="{47E75F6A-B9CB-4D88-B9B3-F80D2471B01C}" dt="2020-11-18T15:37:57.077" v="1178" actId="14100"/>
          <ac:spMkLst>
            <pc:docMk/>
            <pc:sldMk cId="3849928262" sldId="521"/>
            <ac:spMk id="2" creationId="{762D5827-3EE9-479A-9E35-CA1246AF8FCB}"/>
          </ac:spMkLst>
        </pc:spChg>
      </pc:sldChg>
      <pc:sldChg chg="addSp delSp modSp add del addCm delCm modCm">
        <pc:chgData name="Alexander Olivas" userId="54ccce62-1bf7-4ce4-a0a6-6fba8b3ac6bd" providerId="ADAL" clId="{47E75F6A-B9CB-4D88-B9B3-F80D2471B01C}" dt="2020-11-20T12:20:50.479" v="2314" actId="1592"/>
        <pc:sldMkLst>
          <pc:docMk/>
          <pc:sldMk cId="575738439" sldId="522"/>
        </pc:sldMkLst>
        <pc:spChg chg="mod">
          <ac:chgData name="Alexander Olivas" userId="54ccce62-1bf7-4ce4-a0a6-6fba8b3ac6bd" providerId="ADAL" clId="{47E75F6A-B9CB-4D88-B9B3-F80D2471B01C}" dt="2020-11-19T12:21:44.247" v="1227"/>
          <ac:spMkLst>
            <pc:docMk/>
            <pc:sldMk cId="575738439" sldId="522"/>
            <ac:spMk id="2" creationId="{93FDF8A6-6107-49AE-88A9-5E4A18A6FCB2}"/>
          </ac:spMkLst>
        </pc:spChg>
        <pc:spChg chg="add del mod">
          <ac:chgData name="Alexander Olivas" userId="54ccce62-1bf7-4ce4-a0a6-6fba8b3ac6bd" providerId="ADAL" clId="{47E75F6A-B9CB-4D88-B9B3-F80D2471B01C}" dt="2020-11-19T17:59:47.004" v="1907"/>
          <ac:spMkLst>
            <pc:docMk/>
            <pc:sldMk cId="575738439" sldId="522"/>
            <ac:spMk id="3" creationId="{3099C1AE-DA20-4602-9A39-840D029F05E8}"/>
          </ac:spMkLst>
        </pc:spChg>
        <pc:spChg chg="del">
          <ac:chgData name="Alexander Olivas" userId="54ccce62-1bf7-4ce4-a0a6-6fba8b3ac6bd" providerId="ADAL" clId="{47E75F6A-B9CB-4D88-B9B3-F80D2471B01C}" dt="2020-11-19T12:21:52.619" v="1228" actId="478"/>
          <ac:spMkLst>
            <pc:docMk/>
            <pc:sldMk cId="575738439" sldId="522"/>
            <ac:spMk id="3" creationId="{DEE04BAD-126D-433B-A4E3-B96DADC676B9}"/>
          </ac:spMkLst>
        </pc:spChg>
        <pc:spChg chg="add">
          <ac:chgData name="Alexander Olivas" userId="54ccce62-1bf7-4ce4-a0a6-6fba8b3ac6bd" providerId="ADAL" clId="{47E75F6A-B9CB-4D88-B9B3-F80D2471B01C}" dt="2020-11-19T12:21:52.958" v="1229"/>
          <ac:spMkLst>
            <pc:docMk/>
            <pc:sldMk cId="575738439" sldId="522"/>
            <ac:spMk id="4" creationId="{F92175BB-D260-48EC-B1C5-9E0B8926409D}"/>
          </ac:spMkLst>
        </pc:spChg>
        <pc:spChg chg="add del mod">
          <ac:chgData name="Alexander Olivas" userId="54ccce62-1bf7-4ce4-a0a6-6fba8b3ac6bd" providerId="ADAL" clId="{47E75F6A-B9CB-4D88-B9B3-F80D2471B01C}" dt="2020-11-19T17:59:47.004" v="1907"/>
          <ac:spMkLst>
            <pc:docMk/>
            <pc:sldMk cId="575738439" sldId="522"/>
            <ac:spMk id="5" creationId="{ABE23FB2-9DDC-4D2E-A253-C91FF398EECA}"/>
          </ac:spMkLst>
        </pc:spChg>
      </pc:sldChg>
      <pc:sldChg chg="add del">
        <pc:chgData name="Alexander Olivas" userId="54ccce62-1bf7-4ce4-a0a6-6fba8b3ac6bd" providerId="ADAL" clId="{47E75F6A-B9CB-4D88-B9B3-F80D2471B01C}" dt="2020-11-19T12:27:24.279" v="1272" actId="2696"/>
        <pc:sldMkLst>
          <pc:docMk/>
          <pc:sldMk cId="834877140" sldId="523"/>
        </pc:sldMkLst>
      </pc:sldChg>
      <pc:sldChg chg="modSp add del ord addCm delCm modCm">
        <pc:chgData name="Alexander Olivas" userId="54ccce62-1bf7-4ce4-a0a6-6fba8b3ac6bd" providerId="ADAL" clId="{47E75F6A-B9CB-4D88-B9B3-F80D2471B01C}" dt="2020-11-20T12:24:02.226" v="2346" actId="1592"/>
        <pc:sldMkLst>
          <pc:docMk/>
          <pc:sldMk cId="1570416382" sldId="523"/>
        </pc:sldMkLst>
        <pc:spChg chg="mod">
          <ac:chgData name="Alexander Olivas" userId="54ccce62-1bf7-4ce4-a0a6-6fba8b3ac6bd" providerId="ADAL" clId="{47E75F6A-B9CB-4D88-B9B3-F80D2471B01C}" dt="2020-11-19T12:27:40.806" v="1289" actId="20577"/>
          <ac:spMkLst>
            <pc:docMk/>
            <pc:sldMk cId="1570416382" sldId="523"/>
            <ac:spMk id="2" creationId="{B3C61771-AD90-4B2F-B7A6-6E5A9E377E9B}"/>
          </ac:spMkLst>
        </pc:spChg>
      </pc:sldChg>
      <pc:sldChg chg="addSp delSp modSp add del ord addCm delCm modCm">
        <pc:chgData name="Alexander Olivas" userId="54ccce62-1bf7-4ce4-a0a6-6fba8b3ac6bd" providerId="ADAL" clId="{47E75F6A-B9CB-4D88-B9B3-F80D2471B01C}" dt="2020-11-20T12:24:24.476" v="2347" actId="1592"/>
        <pc:sldMkLst>
          <pc:docMk/>
          <pc:sldMk cId="4199421414" sldId="524"/>
        </pc:sldMkLst>
        <pc:spChg chg="mod">
          <ac:chgData name="Alexander Olivas" userId="54ccce62-1bf7-4ce4-a0a6-6fba8b3ac6bd" providerId="ADAL" clId="{47E75F6A-B9CB-4D88-B9B3-F80D2471B01C}" dt="2020-11-19T12:28:29.166" v="1295"/>
          <ac:spMkLst>
            <pc:docMk/>
            <pc:sldMk cId="4199421414" sldId="524"/>
            <ac:spMk id="2" creationId="{9009EE53-142F-4A8C-86C8-28A6D07F3FBD}"/>
          </ac:spMkLst>
        </pc:spChg>
        <pc:spChg chg="del">
          <ac:chgData name="Alexander Olivas" userId="54ccce62-1bf7-4ce4-a0a6-6fba8b3ac6bd" providerId="ADAL" clId="{47E75F6A-B9CB-4D88-B9B3-F80D2471B01C}" dt="2020-11-19T12:28:41.107" v="1296" actId="478"/>
          <ac:spMkLst>
            <pc:docMk/>
            <pc:sldMk cId="4199421414" sldId="524"/>
            <ac:spMk id="3" creationId="{DBA26AA8-746C-4EC9-A1EA-D02471D093E3}"/>
          </ac:spMkLst>
        </pc:spChg>
        <pc:picChg chg="add mod">
          <ac:chgData name="Alexander Olivas" userId="54ccce62-1bf7-4ce4-a0a6-6fba8b3ac6bd" providerId="ADAL" clId="{47E75F6A-B9CB-4D88-B9B3-F80D2471B01C}" dt="2020-11-19T12:29:06.512" v="1301" actId="1076"/>
          <ac:picMkLst>
            <pc:docMk/>
            <pc:sldMk cId="4199421414" sldId="524"/>
            <ac:picMk id="4" creationId="{DD9177B4-2C1B-4DAA-9D8F-B93E4E1B7393}"/>
          </ac:picMkLst>
        </pc:picChg>
        <pc:picChg chg="add mod">
          <ac:chgData name="Alexander Olivas" userId="54ccce62-1bf7-4ce4-a0a6-6fba8b3ac6bd" providerId="ADAL" clId="{47E75F6A-B9CB-4D88-B9B3-F80D2471B01C}" dt="2020-11-19T12:28:55.824" v="1300" actId="1076"/>
          <ac:picMkLst>
            <pc:docMk/>
            <pc:sldMk cId="4199421414" sldId="524"/>
            <ac:picMk id="5" creationId="{FD4A3794-C1BF-4698-BDE9-37FF349C0442}"/>
          </ac:picMkLst>
        </pc:picChg>
      </pc:sldChg>
      <pc:sldChg chg="addSp delSp modSp add del addCm delCm modCm">
        <pc:chgData name="Alexander Olivas" userId="54ccce62-1bf7-4ce4-a0a6-6fba8b3ac6bd" providerId="ADAL" clId="{47E75F6A-B9CB-4D88-B9B3-F80D2471B01C}" dt="2020-11-20T12:36:49.348" v="2348" actId="1592"/>
        <pc:sldMkLst>
          <pc:docMk/>
          <pc:sldMk cId="2309643818" sldId="525"/>
        </pc:sldMkLst>
        <pc:spChg chg="mod">
          <ac:chgData name="Alexander Olivas" userId="54ccce62-1bf7-4ce4-a0a6-6fba8b3ac6bd" providerId="ADAL" clId="{47E75F6A-B9CB-4D88-B9B3-F80D2471B01C}" dt="2020-11-19T12:29:52.220" v="1306" actId="27636"/>
          <ac:spMkLst>
            <pc:docMk/>
            <pc:sldMk cId="2309643818" sldId="525"/>
            <ac:spMk id="2" creationId="{EAAA53B5-2354-42AC-98A6-D81237E50EA0}"/>
          </ac:spMkLst>
        </pc:spChg>
        <pc:spChg chg="del">
          <ac:chgData name="Alexander Olivas" userId="54ccce62-1bf7-4ce4-a0a6-6fba8b3ac6bd" providerId="ADAL" clId="{47E75F6A-B9CB-4D88-B9B3-F80D2471B01C}" dt="2020-11-19T12:30:03.849" v="1307" actId="478"/>
          <ac:spMkLst>
            <pc:docMk/>
            <pc:sldMk cId="2309643818" sldId="525"/>
            <ac:spMk id="3" creationId="{0F88AC19-D2F3-45AE-A6B8-2AEDDA823903}"/>
          </ac:spMkLst>
        </pc:spChg>
        <pc:spChg chg="add mod">
          <ac:chgData name="Alexander Olivas" userId="54ccce62-1bf7-4ce4-a0a6-6fba8b3ac6bd" providerId="ADAL" clId="{47E75F6A-B9CB-4D88-B9B3-F80D2471B01C}" dt="2020-11-19T17:51:38.905" v="1811" actId="27636"/>
          <ac:spMkLst>
            <pc:docMk/>
            <pc:sldMk cId="2309643818" sldId="525"/>
            <ac:spMk id="4" creationId="{0C66B58A-0468-4879-8AE3-4673C7C41907}"/>
          </ac:spMkLst>
        </pc:spChg>
      </pc:sldChg>
      <pc:sldChg chg="addSp delSp modSp add del addCm delCm modCm">
        <pc:chgData name="Alexander Olivas" userId="54ccce62-1bf7-4ce4-a0a6-6fba8b3ac6bd" providerId="ADAL" clId="{47E75F6A-B9CB-4D88-B9B3-F80D2471B01C}" dt="2020-11-20T13:10:35.324" v="2452" actId="1592"/>
        <pc:sldMkLst>
          <pc:docMk/>
          <pc:sldMk cId="3798955917" sldId="526"/>
        </pc:sldMkLst>
        <pc:spChg chg="mod">
          <ac:chgData name="Alexander Olivas" userId="54ccce62-1bf7-4ce4-a0a6-6fba8b3ac6bd" providerId="ADAL" clId="{47E75F6A-B9CB-4D88-B9B3-F80D2471B01C}" dt="2020-11-19T12:30:59.290" v="1313" actId="27636"/>
          <ac:spMkLst>
            <pc:docMk/>
            <pc:sldMk cId="3798955917" sldId="526"/>
            <ac:spMk id="2" creationId="{9CEE3E9C-8510-4D5C-9F7A-494FC1BB44AD}"/>
          </ac:spMkLst>
        </pc:spChg>
        <pc:spChg chg="del">
          <ac:chgData name="Alexander Olivas" userId="54ccce62-1bf7-4ce4-a0a6-6fba8b3ac6bd" providerId="ADAL" clId="{47E75F6A-B9CB-4D88-B9B3-F80D2471B01C}" dt="2020-11-19T12:31:07.761" v="1314" actId="478"/>
          <ac:spMkLst>
            <pc:docMk/>
            <pc:sldMk cId="3798955917" sldId="526"/>
            <ac:spMk id="3" creationId="{7609A0C4-99E9-46CE-8BDD-68BEB425F279}"/>
          </ac:spMkLst>
        </pc:spChg>
        <pc:spChg chg="add mod">
          <ac:chgData name="Alexander Olivas" userId="54ccce62-1bf7-4ce4-a0a6-6fba8b3ac6bd" providerId="ADAL" clId="{47E75F6A-B9CB-4D88-B9B3-F80D2471B01C}" dt="2020-11-19T17:51:38.928" v="1812" actId="27636"/>
          <ac:spMkLst>
            <pc:docMk/>
            <pc:sldMk cId="3798955917" sldId="526"/>
            <ac:spMk id="4" creationId="{AEB312BD-0BAB-438F-B4FE-D8AC2BAD6108}"/>
          </ac:spMkLst>
        </pc:spChg>
      </pc:sldChg>
      <pc:sldChg chg="addSp delSp modSp add del addCm delCm modCm">
        <pc:chgData name="Alexander Olivas" userId="54ccce62-1bf7-4ce4-a0a6-6fba8b3ac6bd" providerId="ADAL" clId="{47E75F6A-B9CB-4D88-B9B3-F80D2471B01C}" dt="2020-11-20T12:41:55.080" v="2351" actId="1592"/>
        <pc:sldMkLst>
          <pc:docMk/>
          <pc:sldMk cId="4075539468" sldId="527"/>
        </pc:sldMkLst>
        <pc:spChg chg="mod">
          <ac:chgData name="Alexander Olivas" userId="54ccce62-1bf7-4ce4-a0a6-6fba8b3ac6bd" providerId="ADAL" clId="{47E75F6A-B9CB-4D88-B9B3-F80D2471B01C}" dt="2020-11-19T18:03:48.579" v="1937" actId="27636"/>
          <ac:spMkLst>
            <pc:docMk/>
            <pc:sldMk cId="4075539468" sldId="527"/>
            <ac:spMk id="2" creationId="{724369A6-E58B-4800-8A1C-A54422F27ACE}"/>
          </ac:spMkLst>
        </pc:spChg>
        <pc:spChg chg="add del mod">
          <ac:chgData name="Alexander Olivas" userId="54ccce62-1bf7-4ce4-a0a6-6fba8b3ac6bd" providerId="ADAL" clId="{47E75F6A-B9CB-4D88-B9B3-F80D2471B01C}" dt="2020-11-19T18:03:48.489" v="1935"/>
          <ac:spMkLst>
            <pc:docMk/>
            <pc:sldMk cId="4075539468" sldId="527"/>
            <ac:spMk id="3" creationId="{682D4D50-DA8D-46FC-BB1E-FC20D6B383F1}"/>
          </ac:spMkLst>
        </pc:spChg>
        <pc:spChg chg="del">
          <ac:chgData name="Alexander Olivas" userId="54ccce62-1bf7-4ce4-a0a6-6fba8b3ac6bd" providerId="ADAL" clId="{47E75F6A-B9CB-4D88-B9B3-F80D2471B01C}" dt="2020-11-19T12:32:06.248" v="1321" actId="478"/>
          <ac:spMkLst>
            <pc:docMk/>
            <pc:sldMk cId="4075539468" sldId="527"/>
            <ac:spMk id="3" creationId="{D7375CE8-EAE6-4433-9293-A8B0A250DE1C}"/>
          </ac:spMkLst>
        </pc:spChg>
        <pc:spChg chg="add mod">
          <ac:chgData name="Alexander Olivas" userId="54ccce62-1bf7-4ce4-a0a6-6fba8b3ac6bd" providerId="ADAL" clId="{47E75F6A-B9CB-4D88-B9B3-F80D2471B01C}" dt="2020-11-19T18:04:17.555" v="1944" actId="12"/>
          <ac:spMkLst>
            <pc:docMk/>
            <pc:sldMk cId="4075539468" sldId="527"/>
            <ac:spMk id="4" creationId="{56109A9A-BFA5-456D-ABC4-033B1FA32D76}"/>
          </ac:spMkLst>
        </pc:spChg>
        <pc:spChg chg="add del mod">
          <ac:chgData name="Alexander Olivas" userId="54ccce62-1bf7-4ce4-a0a6-6fba8b3ac6bd" providerId="ADAL" clId="{47E75F6A-B9CB-4D88-B9B3-F80D2471B01C}" dt="2020-11-19T18:03:48.489" v="1935"/>
          <ac:spMkLst>
            <pc:docMk/>
            <pc:sldMk cId="4075539468" sldId="527"/>
            <ac:spMk id="5" creationId="{D5C671E6-7185-41B2-B470-B2F39C2F1E3D}"/>
          </ac:spMkLst>
        </pc:spChg>
      </pc:sldChg>
      <pc:sldChg chg="addSp delSp modSp add del addCm delCm modCm">
        <pc:chgData name="Alexander Olivas" userId="54ccce62-1bf7-4ce4-a0a6-6fba8b3ac6bd" providerId="ADAL" clId="{47E75F6A-B9CB-4D88-B9B3-F80D2471B01C}" dt="2020-11-20T12:43:41.339" v="2352" actId="1592"/>
        <pc:sldMkLst>
          <pc:docMk/>
          <pc:sldMk cId="2814958719" sldId="528"/>
        </pc:sldMkLst>
        <pc:spChg chg="mod">
          <ac:chgData name="Alexander Olivas" userId="54ccce62-1bf7-4ce4-a0a6-6fba8b3ac6bd" providerId="ADAL" clId="{47E75F6A-B9CB-4D88-B9B3-F80D2471B01C}" dt="2020-11-19T18:03:54.880" v="1940" actId="27636"/>
          <ac:spMkLst>
            <pc:docMk/>
            <pc:sldMk cId="2814958719" sldId="528"/>
            <ac:spMk id="2" creationId="{351DBEE5-D038-4203-908C-7412B7D9CE34}"/>
          </ac:spMkLst>
        </pc:spChg>
        <pc:spChg chg="del">
          <ac:chgData name="Alexander Olivas" userId="54ccce62-1bf7-4ce4-a0a6-6fba8b3ac6bd" providerId="ADAL" clId="{47E75F6A-B9CB-4D88-B9B3-F80D2471B01C}" dt="2020-11-19T12:32:57.770" v="1328" actId="478"/>
          <ac:spMkLst>
            <pc:docMk/>
            <pc:sldMk cId="2814958719" sldId="528"/>
            <ac:spMk id="3" creationId="{B3E49D8C-812A-4069-B896-7C92F0A67CEE}"/>
          </ac:spMkLst>
        </pc:spChg>
        <pc:spChg chg="add del mod">
          <ac:chgData name="Alexander Olivas" userId="54ccce62-1bf7-4ce4-a0a6-6fba8b3ac6bd" providerId="ADAL" clId="{47E75F6A-B9CB-4D88-B9B3-F80D2471B01C}" dt="2020-11-19T18:03:54.805" v="1938"/>
          <ac:spMkLst>
            <pc:docMk/>
            <pc:sldMk cId="2814958719" sldId="528"/>
            <ac:spMk id="3" creationId="{CAEAE6BB-9405-434E-B209-63102714BF0B}"/>
          </ac:spMkLst>
        </pc:spChg>
        <pc:spChg chg="add mod">
          <ac:chgData name="Alexander Olivas" userId="54ccce62-1bf7-4ce4-a0a6-6fba8b3ac6bd" providerId="ADAL" clId="{47E75F6A-B9CB-4D88-B9B3-F80D2471B01C}" dt="2020-11-19T18:04:10.414" v="1943" actId="12"/>
          <ac:spMkLst>
            <pc:docMk/>
            <pc:sldMk cId="2814958719" sldId="528"/>
            <ac:spMk id="4" creationId="{1F499F88-496C-4DDD-9E99-94CBB060ED7E}"/>
          </ac:spMkLst>
        </pc:spChg>
        <pc:spChg chg="add del mod">
          <ac:chgData name="Alexander Olivas" userId="54ccce62-1bf7-4ce4-a0a6-6fba8b3ac6bd" providerId="ADAL" clId="{47E75F6A-B9CB-4D88-B9B3-F80D2471B01C}" dt="2020-11-19T18:03:54.805" v="1938"/>
          <ac:spMkLst>
            <pc:docMk/>
            <pc:sldMk cId="2814958719" sldId="528"/>
            <ac:spMk id="5" creationId="{512D3E89-6C17-4688-A2F7-DD9CC04042D2}"/>
          </ac:spMkLst>
        </pc:spChg>
      </pc:sldChg>
      <pc:sldChg chg="addSp delSp modSp add del delCm">
        <pc:chgData name="Alexander Olivas" userId="54ccce62-1bf7-4ce4-a0a6-6fba8b3ac6bd" providerId="ADAL" clId="{47E75F6A-B9CB-4D88-B9B3-F80D2471B01C}" dt="2020-11-20T12:44:19.309" v="2353" actId="1592"/>
        <pc:sldMkLst>
          <pc:docMk/>
          <pc:sldMk cId="1172261724" sldId="529"/>
        </pc:sldMkLst>
        <pc:spChg chg="mod">
          <ac:chgData name="Alexander Olivas" userId="54ccce62-1bf7-4ce4-a0a6-6fba8b3ac6bd" providerId="ADAL" clId="{47E75F6A-B9CB-4D88-B9B3-F80D2471B01C}" dt="2020-11-19T17:51:38.997" v="1816" actId="27636"/>
          <ac:spMkLst>
            <pc:docMk/>
            <pc:sldMk cId="1172261724" sldId="529"/>
            <ac:spMk id="2" creationId="{351DBEE5-D038-4203-908C-7412B7D9CE34}"/>
          </ac:spMkLst>
        </pc:spChg>
        <pc:spChg chg="del">
          <ac:chgData name="Alexander Olivas" userId="54ccce62-1bf7-4ce4-a0a6-6fba8b3ac6bd" providerId="ADAL" clId="{47E75F6A-B9CB-4D88-B9B3-F80D2471B01C}" dt="2020-11-19T12:33:44.070" v="1333" actId="478"/>
          <ac:spMkLst>
            <pc:docMk/>
            <pc:sldMk cId="1172261724" sldId="529"/>
            <ac:spMk id="4" creationId="{1F499F88-496C-4DDD-9E99-94CBB060ED7E}"/>
          </ac:spMkLst>
        </pc:spChg>
        <pc:spChg chg="add del mod">
          <ac:chgData name="Alexander Olivas" userId="54ccce62-1bf7-4ce4-a0a6-6fba8b3ac6bd" providerId="ADAL" clId="{47E75F6A-B9CB-4D88-B9B3-F80D2471B01C}" dt="2020-11-19T12:33:55.027" v="1334"/>
          <ac:spMkLst>
            <pc:docMk/>
            <pc:sldMk cId="1172261724" sldId="529"/>
            <ac:spMk id="5" creationId="{1D3D9ED7-A5DE-4F2F-A5F4-68D6F8351C79}"/>
          </ac:spMkLst>
        </pc:spChg>
        <pc:spChg chg="add">
          <ac:chgData name="Alexander Olivas" userId="54ccce62-1bf7-4ce4-a0a6-6fba8b3ac6bd" providerId="ADAL" clId="{47E75F6A-B9CB-4D88-B9B3-F80D2471B01C}" dt="2020-11-19T12:33:55.027" v="1334"/>
          <ac:spMkLst>
            <pc:docMk/>
            <pc:sldMk cId="1172261724" sldId="529"/>
            <ac:spMk id="6" creationId="{5DC6944B-3FCA-4636-8ED8-93862F4513A0}"/>
          </ac:spMkLst>
        </pc:spChg>
      </pc:sldChg>
      <pc:sldChg chg="addSp delSp modSp add del">
        <pc:chgData name="Alexander Olivas" userId="54ccce62-1bf7-4ce4-a0a6-6fba8b3ac6bd" providerId="ADAL" clId="{47E75F6A-B9CB-4D88-B9B3-F80D2471B01C}" dt="2020-11-20T13:03:42.506" v="2444" actId="20577"/>
        <pc:sldMkLst>
          <pc:docMk/>
          <pc:sldMk cId="329736238" sldId="530"/>
        </pc:sldMkLst>
        <pc:spChg chg="mod">
          <ac:chgData name="Alexander Olivas" userId="54ccce62-1bf7-4ce4-a0a6-6fba8b3ac6bd" providerId="ADAL" clId="{47E75F6A-B9CB-4D88-B9B3-F80D2471B01C}" dt="2020-11-19T13:01:27.489" v="1659" actId="20577"/>
          <ac:spMkLst>
            <pc:docMk/>
            <pc:sldMk cId="329736238" sldId="530"/>
            <ac:spMk id="2" creationId="{37022D78-5B66-40BF-882F-AE2EA3625614}"/>
          </ac:spMkLst>
        </pc:spChg>
        <pc:spChg chg="del mod">
          <ac:chgData name="Alexander Olivas" userId="54ccce62-1bf7-4ce4-a0a6-6fba8b3ac6bd" providerId="ADAL" clId="{47E75F6A-B9CB-4D88-B9B3-F80D2471B01C}" dt="2020-11-19T13:01:47.098" v="1664" actId="478"/>
          <ac:spMkLst>
            <pc:docMk/>
            <pc:sldMk cId="329736238" sldId="530"/>
            <ac:spMk id="3" creationId="{BD46CDD9-6390-4E2E-8B36-186B5D8AED04}"/>
          </ac:spMkLst>
        </pc:spChg>
        <pc:graphicFrameChg chg="add mod modGraphic">
          <ac:chgData name="Alexander Olivas" userId="54ccce62-1bf7-4ce4-a0a6-6fba8b3ac6bd" providerId="ADAL" clId="{47E75F6A-B9CB-4D88-B9B3-F80D2471B01C}" dt="2020-11-20T13:03:42.506" v="2444" actId="20577"/>
          <ac:graphicFrameMkLst>
            <pc:docMk/>
            <pc:sldMk cId="329736238" sldId="530"/>
            <ac:graphicFrameMk id="4" creationId="{F9CCADB3-DBE4-4742-A9B7-88506C9CC969}"/>
          </ac:graphicFrameMkLst>
        </pc:graphicFrameChg>
      </pc:sldChg>
      <pc:sldChg chg="addSp delSp modSp add del addCm delCm modCm">
        <pc:chgData name="Alexander Olivas" userId="54ccce62-1bf7-4ce4-a0a6-6fba8b3ac6bd" providerId="ADAL" clId="{47E75F6A-B9CB-4D88-B9B3-F80D2471B01C}" dt="2020-11-20T13:05:13.863" v="2445" actId="1592"/>
        <pc:sldMkLst>
          <pc:docMk/>
          <pc:sldMk cId="2754950541" sldId="531"/>
        </pc:sldMkLst>
        <pc:spChg chg="mod">
          <ac:chgData name="Alexander Olivas" userId="54ccce62-1bf7-4ce4-a0a6-6fba8b3ac6bd" providerId="ADAL" clId="{47E75F6A-B9CB-4D88-B9B3-F80D2471B01C}" dt="2020-11-19T13:06:25.533" v="1701"/>
          <ac:spMkLst>
            <pc:docMk/>
            <pc:sldMk cId="2754950541" sldId="531"/>
            <ac:spMk id="2" creationId="{9AF6919A-BB85-4FF2-9E54-948BFB817A45}"/>
          </ac:spMkLst>
        </pc:spChg>
        <pc:spChg chg="del">
          <ac:chgData name="Alexander Olivas" userId="54ccce62-1bf7-4ce4-a0a6-6fba8b3ac6bd" providerId="ADAL" clId="{47E75F6A-B9CB-4D88-B9B3-F80D2471B01C}" dt="2020-11-19T13:06:30.356" v="1702" actId="478"/>
          <ac:spMkLst>
            <pc:docMk/>
            <pc:sldMk cId="2754950541" sldId="531"/>
            <ac:spMk id="3" creationId="{E4E114FC-A5FD-41DE-83DE-1F613997A678}"/>
          </ac:spMkLst>
        </pc:spChg>
        <pc:spChg chg="add">
          <ac:chgData name="Alexander Olivas" userId="54ccce62-1bf7-4ce4-a0a6-6fba8b3ac6bd" providerId="ADAL" clId="{47E75F6A-B9CB-4D88-B9B3-F80D2471B01C}" dt="2020-11-19T13:06:49.930" v="1703"/>
          <ac:spMkLst>
            <pc:docMk/>
            <pc:sldMk cId="2754950541" sldId="531"/>
            <ac:spMk id="4" creationId="{4EC99DEF-A9B6-4BF8-951F-04B5F3833DB2}"/>
          </ac:spMkLst>
        </pc:spChg>
        <pc:spChg chg="add">
          <ac:chgData name="Alexander Olivas" userId="54ccce62-1bf7-4ce4-a0a6-6fba8b3ac6bd" providerId="ADAL" clId="{47E75F6A-B9CB-4D88-B9B3-F80D2471B01C}" dt="2020-11-19T13:06:49.930" v="1703"/>
          <ac:spMkLst>
            <pc:docMk/>
            <pc:sldMk cId="2754950541" sldId="531"/>
            <ac:spMk id="5" creationId="{70E9958A-15E9-4226-BAD4-B26E30C2CCE4}"/>
          </ac:spMkLst>
        </pc:spChg>
        <pc:spChg chg="add">
          <ac:chgData name="Alexander Olivas" userId="54ccce62-1bf7-4ce4-a0a6-6fba8b3ac6bd" providerId="ADAL" clId="{47E75F6A-B9CB-4D88-B9B3-F80D2471B01C}" dt="2020-11-19T13:06:49.930" v="1703"/>
          <ac:spMkLst>
            <pc:docMk/>
            <pc:sldMk cId="2754950541" sldId="531"/>
            <ac:spMk id="6" creationId="{8835077D-E130-4715-BC81-7D38CEC5E55B}"/>
          </ac:spMkLst>
        </pc:spChg>
        <pc:spChg chg="add">
          <ac:chgData name="Alexander Olivas" userId="54ccce62-1bf7-4ce4-a0a6-6fba8b3ac6bd" providerId="ADAL" clId="{47E75F6A-B9CB-4D88-B9B3-F80D2471B01C}" dt="2020-11-19T13:06:49.930" v="1703"/>
          <ac:spMkLst>
            <pc:docMk/>
            <pc:sldMk cId="2754950541" sldId="531"/>
            <ac:spMk id="7" creationId="{00C49FE0-6AB4-4395-B1AF-AB530C1C17E1}"/>
          </ac:spMkLst>
        </pc:spChg>
        <pc:spChg chg="add">
          <ac:chgData name="Alexander Olivas" userId="54ccce62-1bf7-4ce4-a0a6-6fba8b3ac6bd" providerId="ADAL" clId="{47E75F6A-B9CB-4D88-B9B3-F80D2471B01C}" dt="2020-11-19T13:06:49.930" v="1703"/>
          <ac:spMkLst>
            <pc:docMk/>
            <pc:sldMk cId="2754950541" sldId="531"/>
            <ac:spMk id="8" creationId="{DEF41FB4-408A-49B4-A933-00DEE57CAE6E}"/>
          </ac:spMkLst>
        </pc:spChg>
        <pc:spChg chg="add">
          <ac:chgData name="Alexander Olivas" userId="54ccce62-1bf7-4ce4-a0a6-6fba8b3ac6bd" providerId="ADAL" clId="{47E75F6A-B9CB-4D88-B9B3-F80D2471B01C}" dt="2020-11-19T13:06:49.930" v="1703"/>
          <ac:spMkLst>
            <pc:docMk/>
            <pc:sldMk cId="2754950541" sldId="531"/>
            <ac:spMk id="10" creationId="{8DCC97DE-F129-464F-A85D-52935CAA7333}"/>
          </ac:spMkLst>
        </pc:spChg>
        <pc:picChg chg="add">
          <ac:chgData name="Alexander Olivas" userId="54ccce62-1bf7-4ce4-a0a6-6fba8b3ac6bd" providerId="ADAL" clId="{47E75F6A-B9CB-4D88-B9B3-F80D2471B01C}" dt="2020-11-19T13:06:49.930" v="1703"/>
          <ac:picMkLst>
            <pc:docMk/>
            <pc:sldMk cId="2754950541" sldId="531"/>
            <ac:picMk id="9" creationId="{187CC0B5-3E28-466C-9797-58AC33B0C7B7}"/>
          </ac:picMkLst>
        </pc:picChg>
      </pc:sldChg>
      <pc:sldChg chg="addSp delSp modSp add del addCm delCm modCm">
        <pc:chgData name="Alexander Olivas" userId="54ccce62-1bf7-4ce4-a0a6-6fba8b3ac6bd" providerId="ADAL" clId="{47E75F6A-B9CB-4D88-B9B3-F80D2471B01C}" dt="2020-11-20T13:06:27.606" v="2446" actId="1592"/>
        <pc:sldMkLst>
          <pc:docMk/>
          <pc:sldMk cId="3380237531" sldId="532"/>
        </pc:sldMkLst>
        <pc:spChg chg="mod">
          <ac:chgData name="Alexander Olivas" userId="54ccce62-1bf7-4ce4-a0a6-6fba8b3ac6bd" providerId="ADAL" clId="{47E75F6A-B9CB-4D88-B9B3-F80D2471B01C}" dt="2020-11-19T13:07:39.460" v="1708" actId="27636"/>
          <ac:spMkLst>
            <pc:docMk/>
            <pc:sldMk cId="3380237531" sldId="532"/>
            <ac:spMk id="2" creationId="{0EDDB10C-8FE0-4E09-BE43-3613BAD9EF9A}"/>
          </ac:spMkLst>
        </pc:spChg>
        <pc:spChg chg="del">
          <ac:chgData name="Alexander Olivas" userId="54ccce62-1bf7-4ce4-a0a6-6fba8b3ac6bd" providerId="ADAL" clId="{47E75F6A-B9CB-4D88-B9B3-F80D2471B01C}" dt="2020-11-19T13:07:44.810" v="1709" actId="478"/>
          <ac:spMkLst>
            <pc:docMk/>
            <pc:sldMk cId="3380237531" sldId="532"/>
            <ac:spMk id="3" creationId="{08BC6CD2-CB2D-416B-AB19-DAAA10DBB338}"/>
          </ac:spMkLst>
        </pc:spChg>
        <pc:spChg chg="add">
          <ac:chgData name="Alexander Olivas" userId="54ccce62-1bf7-4ce4-a0a6-6fba8b3ac6bd" providerId="ADAL" clId="{47E75F6A-B9CB-4D88-B9B3-F80D2471B01C}" dt="2020-11-19T13:07:57.258" v="1710"/>
          <ac:spMkLst>
            <pc:docMk/>
            <pc:sldMk cId="3380237531" sldId="532"/>
            <ac:spMk id="4" creationId="{54D75BAA-090C-4E71-8FD0-BA9FFA87DAB8}"/>
          </ac:spMkLst>
        </pc:spChg>
        <pc:spChg chg="add">
          <ac:chgData name="Alexander Olivas" userId="54ccce62-1bf7-4ce4-a0a6-6fba8b3ac6bd" providerId="ADAL" clId="{47E75F6A-B9CB-4D88-B9B3-F80D2471B01C}" dt="2020-11-19T13:07:57.258" v="1710"/>
          <ac:spMkLst>
            <pc:docMk/>
            <pc:sldMk cId="3380237531" sldId="532"/>
            <ac:spMk id="5" creationId="{3D4F39C4-3BAD-48C2-BE7E-1F9CF6515430}"/>
          </ac:spMkLst>
        </pc:spChg>
      </pc:sldChg>
      <pc:sldChg chg="add del">
        <pc:chgData name="Alexander Olivas" userId="54ccce62-1bf7-4ce4-a0a6-6fba8b3ac6bd" providerId="ADAL" clId="{47E75F6A-B9CB-4D88-B9B3-F80D2471B01C}" dt="2020-11-19T17:51:00.505" v="1798"/>
        <pc:sldMkLst>
          <pc:docMk/>
          <pc:sldMk cId="2633927277" sldId="533"/>
        </pc:sldMkLst>
      </pc:sldChg>
      <pc:sldChg chg="addSp delSp modSp add del">
        <pc:chgData name="Alexander Olivas" userId="54ccce62-1bf7-4ce4-a0a6-6fba8b3ac6bd" providerId="ADAL" clId="{47E75F6A-B9CB-4D88-B9B3-F80D2471B01C}" dt="2020-11-19T18:22:37.559" v="2223" actId="2696"/>
        <pc:sldMkLst>
          <pc:docMk/>
          <pc:sldMk cId="3583454718" sldId="533"/>
        </pc:sldMkLst>
        <pc:spChg chg="del mod topLvl">
          <ac:chgData name="Alexander Olivas" userId="54ccce62-1bf7-4ce4-a0a6-6fba8b3ac6bd" providerId="ADAL" clId="{47E75F6A-B9CB-4D88-B9B3-F80D2471B01C}" dt="2020-11-19T18:21:21.501" v="2113" actId="478"/>
          <ac:spMkLst>
            <pc:docMk/>
            <pc:sldMk cId="3583454718" sldId="533"/>
            <ac:spMk id="5" creationId="{62B4FBEE-F626-4C2D-A4C1-183C8F52B24F}"/>
          </ac:spMkLst>
        </pc:spChg>
        <pc:spChg chg="del">
          <ac:chgData name="Alexander Olivas" userId="54ccce62-1bf7-4ce4-a0a6-6fba8b3ac6bd" providerId="ADAL" clId="{47E75F6A-B9CB-4D88-B9B3-F80D2471B01C}" dt="2020-11-19T18:21:32.206" v="2117" actId="478"/>
          <ac:spMkLst>
            <pc:docMk/>
            <pc:sldMk cId="3583454718" sldId="533"/>
            <ac:spMk id="6" creationId="{365581F6-CE26-478B-A0C2-5A15DB3F7EB3}"/>
          </ac:spMkLst>
        </pc:spChg>
        <pc:spChg chg="del topLvl">
          <ac:chgData name="Alexander Olivas" userId="54ccce62-1bf7-4ce4-a0a6-6fba8b3ac6bd" providerId="ADAL" clId="{47E75F6A-B9CB-4D88-B9B3-F80D2471B01C}" dt="2020-11-19T18:21:30.272" v="2116" actId="478"/>
          <ac:spMkLst>
            <pc:docMk/>
            <pc:sldMk cId="3583454718" sldId="533"/>
            <ac:spMk id="8" creationId="{AAE9DD13-10D0-418D-A9D6-6F1A9D9BEC99}"/>
          </ac:spMkLst>
        </pc:spChg>
        <pc:spChg chg="del topLvl">
          <ac:chgData name="Alexander Olivas" userId="54ccce62-1bf7-4ce4-a0a6-6fba8b3ac6bd" providerId="ADAL" clId="{47E75F6A-B9CB-4D88-B9B3-F80D2471B01C}" dt="2020-11-19T18:21:23.788" v="2114" actId="478"/>
          <ac:spMkLst>
            <pc:docMk/>
            <pc:sldMk cId="3583454718" sldId="533"/>
            <ac:spMk id="10" creationId="{0F944E3C-7D3D-4174-BF1F-704AF0D0F0C7}"/>
          </ac:spMkLst>
        </pc:spChg>
        <pc:spChg chg="del topLvl">
          <ac:chgData name="Alexander Olivas" userId="54ccce62-1bf7-4ce4-a0a6-6fba8b3ac6bd" providerId="ADAL" clId="{47E75F6A-B9CB-4D88-B9B3-F80D2471B01C}" dt="2020-11-19T18:21:26.286" v="2115" actId="478"/>
          <ac:spMkLst>
            <pc:docMk/>
            <pc:sldMk cId="3583454718" sldId="533"/>
            <ac:spMk id="11" creationId="{CD2434D1-85A1-421F-8E4E-CB9AD7472A05}"/>
          </ac:spMkLst>
        </pc:spChg>
        <pc:spChg chg="add">
          <ac:chgData name="Alexander Olivas" userId="54ccce62-1bf7-4ce4-a0a6-6fba8b3ac6bd" providerId="ADAL" clId="{47E75F6A-B9CB-4D88-B9B3-F80D2471B01C}" dt="2020-11-19T18:21:44.010" v="2119"/>
          <ac:spMkLst>
            <pc:docMk/>
            <pc:sldMk cId="3583454718" sldId="533"/>
            <ac:spMk id="12" creationId="{DA366BC8-45E2-43F5-832C-AF5FDAE91A4C}"/>
          </ac:spMkLst>
        </pc:spChg>
        <pc:spChg chg="add">
          <ac:chgData name="Alexander Olivas" userId="54ccce62-1bf7-4ce4-a0a6-6fba8b3ac6bd" providerId="ADAL" clId="{47E75F6A-B9CB-4D88-B9B3-F80D2471B01C}" dt="2020-11-19T18:21:44.010" v="2119"/>
          <ac:spMkLst>
            <pc:docMk/>
            <pc:sldMk cId="3583454718" sldId="533"/>
            <ac:spMk id="13" creationId="{5BDD556A-DA9F-45B2-9645-F1F91FDE26AE}"/>
          </ac:spMkLst>
        </pc:spChg>
        <pc:spChg chg="add">
          <ac:chgData name="Alexander Olivas" userId="54ccce62-1bf7-4ce4-a0a6-6fba8b3ac6bd" providerId="ADAL" clId="{47E75F6A-B9CB-4D88-B9B3-F80D2471B01C}" dt="2020-11-19T18:21:44.010" v="2119"/>
          <ac:spMkLst>
            <pc:docMk/>
            <pc:sldMk cId="3583454718" sldId="533"/>
            <ac:spMk id="14" creationId="{E12D0483-53EE-4188-9668-F6F29A6038F9}"/>
          </ac:spMkLst>
        </pc:spChg>
        <pc:grpChg chg="del">
          <ac:chgData name="Alexander Olivas" userId="54ccce62-1bf7-4ce4-a0a6-6fba8b3ac6bd" providerId="ADAL" clId="{47E75F6A-B9CB-4D88-B9B3-F80D2471B01C}" dt="2020-11-19T18:21:21.501" v="2113" actId="478"/>
          <ac:grpSpMkLst>
            <pc:docMk/>
            <pc:sldMk cId="3583454718" sldId="533"/>
            <ac:grpSpMk id="4" creationId="{900D7579-2458-4DB1-B102-6B58BD78EA5B}"/>
          </ac:grpSpMkLst>
        </pc:grpChg>
        <pc:grpChg chg="del">
          <ac:chgData name="Alexander Olivas" userId="54ccce62-1bf7-4ce4-a0a6-6fba8b3ac6bd" providerId="ADAL" clId="{47E75F6A-B9CB-4D88-B9B3-F80D2471B01C}" dt="2020-11-19T18:21:23.788" v="2114" actId="478"/>
          <ac:grpSpMkLst>
            <pc:docMk/>
            <pc:sldMk cId="3583454718" sldId="533"/>
            <ac:grpSpMk id="9" creationId="{65F6EE52-4AD4-4CA5-A70B-9E290F7F36E6}"/>
          </ac:grpSpMkLst>
        </pc:grpChg>
        <pc:picChg chg="add">
          <ac:chgData name="Alexander Olivas" userId="54ccce62-1bf7-4ce4-a0a6-6fba8b3ac6bd" providerId="ADAL" clId="{47E75F6A-B9CB-4D88-B9B3-F80D2471B01C}" dt="2020-11-19T18:21:44.010" v="2119"/>
          <ac:picMkLst>
            <pc:docMk/>
            <pc:sldMk cId="3583454718" sldId="533"/>
            <ac:picMk id="15" creationId="{E75DAC38-DC73-4C06-AE65-BBE9412411CE}"/>
          </ac:picMkLst>
        </pc:picChg>
      </pc:sldChg>
      <pc:sldChg chg="addSp delSp add del">
        <pc:chgData name="Alexander Olivas" userId="54ccce62-1bf7-4ce4-a0a6-6fba8b3ac6bd" providerId="ADAL" clId="{47E75F6A-B9CB-4D88-B9B3-F80D2471B01C}" dt="2020-11-19T18:22:37.544" v="2222" actId="2696"/>
        <pc:sldMkLst>
          <pc:docMk/>
          <pc:sldMk cId="3453488542" sldId="534"/>
        </pc:sldMkLst>
        <pc:spChg chg="add">
          <ac:chgData name="Alexander Olivas" userId="54ccce62-1bf7-4ce4-a0a6-6fba8b3ac6bd" providerId="ADAL" clId="{47E75F6A-B9CB-4D88-B9B3-F80D2471B01C}" dt="2020-11-19T18:22:12.836" v="2124"/>
          <ac:spMkLst>
            <pc:docMk/>
            <pc:sldMk cId="3453488542" sldId="534"/>
            <ac:spMk id="6" creationId="{E0221FC9-CBBB-4706-924B-2FBDE39D23C3}"/>
          </ac:spMkLst>
        </pc:spChg>
        <pc:spChg chg="add">
          <ac:chgData name="Alexander Olivas" userId="54ccce62-1bf7-4ce4-a0a6-6fba8b3ac6bd" providerId="ADAL" clId="{47E75F6A-B9CB-4D88-B9B3-F80D2471B01C}" dt="2020-11-19T18:22:12.836" v="2124"/>
          <ac:spMkLst>
            <pc:docMk/>
            <pc:sldMk cId="3453488542" sldId="534"/>
            <ac:spMk id="7" creationId="{499322AE-E44E-4FB1-8D63-CE3FADF2FC64}"/>
          </ac:spMkLst>
        </pc:spChg>
        <pc:spChg chg="del">
          <ac:chgData name="Alexander Olivas" userId="54ccce62-1bf7-4ce4-a0a6-6fba8b3ac6bd" providerId="ADAL" clId="{47E75F6A-B9CB-4D88-B9B3-F80D2471B01C}" dt="2020-11-19T18:22:06.020" v="2122" actId="478"/>
          <ac:spMkLst>
            <pc:docMk/>
            <pc:sldMk cId="3453488542" sldId="534"/>
            <ac:spMk id="12" creationId="{DA366BC8-45E2-43F5-832C-AF5FDAE91A4C}"/>
          </ac:spMkLst>
        </pc:spChg>
        <pc:spChg chg="del">
          <ac:chgData name="Alexander Olivas" userId="54ccce62-1bf7-4ce4-a0a6-6fba8b3ac6bd" providerId="ADAL" clId="{47E75F6A-B9CB-4D88-B9B3-F80D2471B01C}" dt="2020-11-19T18:22:06.020" v="2122" actId="478"/>
          <ac:spMkLst>
            <pc:docMk/>
            <pc:sldMk cId="3453488542" sldId="534"/>
            <ac:spMk id="13" creationId="{5BDD556A-DA9F-45B2-9645-F1F91FDE26AE}"/>
          </ac:spMkLst>
        </pc:spChg>
        <pc:spChg chg="del">
          <ac:chgData name="Alexander Olivas" userId="54ccce62-1bf7-4ce4-a0a6-6fba8b3ac6bd" providerId="ADAL" clId="{47E75F6A-B9CB-4D88-B9B3-F80D2471B01C}" dt="2020-11-19T18:22:06.020" v="2122" actId="478"/>
          <ac:spMkLst>
            <pc:docMk/>
            <pc:sldMk cId="3453488542" sldId="534"/>
            <ac:spMk id="14" creationId="{E12D0483-53EE-4188-9668-F6F29A6038F9}"/>
          </ac:spMkLst>
        </pc:spChg>
        <pc:picChg chg="del">
          <ac:chgData name="Alexander Olivas" userId="54ccce62-1bf7-4ce4-a0a6-6fba8b3ac6bd" providerId="ADAL" clId="{47E75F6A-B9CB-4D88-B9B3-F80D2471B01C}" dt="2020-11-19T18:22:06.020" v="2122" actId="478"/>
          <ac:picMkLst>
            <pc:docMk/>
            <pc:sldMk cId="3453488542" sldId="534"/>
            <ac:picMk id="15" creationId="{E75DAC38-DC73-4C06-AE65-BBE9412411CE}"/>
          </ac:picMkLst>
        </pc:picChg>
      </pc:sldChg>
      <pc:sldChg chg="addSp delSp modSp add del">
        <pc:chgData name="Alexander Olivas" userId="54ccce62-1bf7-4ce4-a0a6-6fba8b3ac6bd" providerId="ADAL" clId="{47E75F6A-B9CB-4D88-B9B3-F80D2471B01C}" dt="2020-11-19T18:23:16.483" v="2311" actId="14100"/>
        <pc:sldMkLst>
          <pc:docMk/>
          <pc:sldMk cId="564911555" sldId="535"/>
        </pc:sldMkLst>
        <pc:spChg chg="add">
          <ac:chgData name="Alexander Olivas" userId="54ccce62-1bf7-4ce4-a0a6-6fba8b3ac6bd" providerId="ADAL" clId="{47E75F6A-B9CB-4D88-B9B3-F80D2471B01C}" dt="2020-11-19T18:22:56.293" v="2309"/>
          <ac:spMkLst>
            <pc:docMk/>
            <pc:sldMk cId="564911555" sldId="535"/>
            <ac:spMk id="4" creationId="{62C80C37-F24E-4CC6-9161-6D082B0CE66C}"/>
          </ac:spMkLst>
        </pc:spChg>
        <pc:spChg chg="add mod">
          <ac:chgData name="Alexander Olivas" userId="54ccce62-1bf7-4ce4-a0a6-6fba8b3ac6bd" providerId="ADAL" clId="{47E75F6A-B9CB-4D88-B9B3-F80D2471B01C}" dt="2020-11-19T18:23:16.483" v="2311" actId="14100"/>
          <ac:spMkLst>
            <pc:docMk/>
            <pc:sldMk cId="564911555" sldId="535"/>
            <ac:spMk id="5" creationId="{068889AF-D958-466A-B8E4-BBA5B0CC8183}"/>
          </ac:spMkLst>
        </pc:spChg>
        <pc:spChg chg="del">
          <ac:chgData name="Alexander Olivas" userId="54ccce62-1bf7-4ce4-a0a6-6fba8b3ac6bd" providerId="ADAL" clId="{47E75F6A-B9CB-4D88-B9B3-F80D2471B01C}" dt="2020-11-19T18:22:25.415" v="2127" actId="478"/>
          <ac:spMkLst>
            <pc:docMk/>
            <pc:sldMk cId="564911555" sldId="535"/>
            <ac:spMk id="6" creationId="{E0221FC9-CBBB-4706-924B-2FBDE39D23C3}"/>
          </ac:spMkLst>
        </pc:spChg>
        <pc:spChg chg="del">
          <ac:chgData name="Alexander Olivas" userId="54ccce62-1bf7-4ce4-a0a6-6fba8b3ac6bd" providerId="ADAL" clId="{47E75F6A-B9CB-4D88-B9B3-F80D2471B01C}" dt="2020-11-19T18:22:25.415" v="2127" actId="478"/>
          <ac:spMkLst>
            <pc:docMk/>
            <pc:sldMk cId="564911555" sldId="535"/>
            <ac:spMk id="7" creationId="{499322AE-E44E-4FB1-8D63-CE3FADF2FC64}"/>
          </ac:spMkLst>
        </pc:spChg>
      </pc:sldChg>
      <pc:sldMasterChg chg="addSldLayout delSldLayout modSldLayout">
        <pc:chgData name="Alexander Olivas" userId="54ccce62-1bf7-4ce4-a0a6-6fba8b3ac6bd" providerId="ADAL" clId="{47E75F6A-B9CB-4D88-B9B3-F80D2471B01C}" dt="2020-11-19T17:54:52.268" v="1875" actId="478"/>
        <pc:sldMasterMkLst>
          <pc:docMk/>
          <pc:sldMasterMk cId="786088104" sldId="2147483660"/>
        </pc:sldMasterMkLst>
        <pc:sldLayoutChg chg="addSp delSp">
          <pc:chgData name="Alexander Olivas" userId="54ccce62-1bf7-4ce4-a0a6-6fba8b3ac6bd" providerId="ADAL" clId="{47E75F6A-B9CB-4D88-B9B3-F80D2471B01C}" dt="2020-11-19T17:54:52.268" v="1875" actId="478"/>
          <pc:sldLayoutMkLst>
            <pc:docMk/>
            <pc:sldMasterMk cId="786088104" sldId="2147483660"/>
            <pc:sldLayoutMk cId="101344866" sldId="2147483661"/>
          </pc:sldLayoutMkLst>
          <pc:picChg chg="add del">
            <ac:chgData name="Alexander Olivas" userId="54ccce62-1bf7-4ce4-a0a6-6fba8b3ac6bd" providerId="ADAL" clId="{47E75F6A-B9CB-4D88-B9B3-F80D2471B01C}" dt="2020-11-19T17:51:55.737" v="1835" actId="478"/>
            <ac:picMkLst>
              <pc:docMk/>
              <pc:sldMasterMk cId="786088104" sldId="2147483660"/>
              <pc:sldLayoutMk cId="101344866" sldId="2147483661"/>
              <ac:picMk id="6" creationId="{4C0BA41B-E2D9-4E39-8201-AADF7900C0EA}"/>
            </ac:picMkLst>
          </pc:picChg>
          <pc:picChg chg="add del">
            <ac:chgData name="Alexander Olivas" userId="54ccce62-1bf7-4ce4-a0a6-6fba8b3ac6bd" providerId="ADAL" clId="{47E75F6A-B9CB-4D88-B9B3-F80D2471B01C}" dt="2020-11-19T17:53:26.355" v="1863" actId="478"/>
            <ac:picMkLst>
              <pc:docMk/>
              <pc:sldMasterMk cId="786088104" sldId="2147483660"/>
              <pc:sldLayoutMk cId="101344866" sldId="2147483661"/>
              <ac:picMk id="7" creationId="{124AD989-459E-4A4A-8AEB-C1AE8BCACA4E}"/>
            </ac:picMkLst>
          </pc:picChg>
          <pc:picChg chg="add del">
            <ac:chgData name="Alexander Olivas" userId="54ccce62-1bf7-4ce4-a0a6-6fba8b3ac6bd" providerId="ADAL" clId="{47E75F6A-B9CB-4D88-B9B3-F80D2471B01C}" dt="2020-11-19T17:54:52.268" v="1875" actId="478"/>
            <ac:picMkLst>
              <pc:docMk/>
              <pc:sldMasterMk cId="786088104" sldId="2147483660"/>
              <pc:sldLayoutMk cId="101344866" sldId="2147483661"/>
              <ac:picMk id="17" creationId="{94EF0CCF-E89A-48BA-BEF9-F34DEEB3DE4A}"/>
            </ac:picMkLst>
          </pc:picChg>
        </pc:sldLayoutChg>
        <pc:sldLayoutChg chg="add del">
          <pc:chgData name="Alexander Olivas" userId="54ccce62-1bf7-4ce4-a0a6-6fba8b3ac6bd" providerId="ADAL" clId="{47E75F6A-B9CB-4D88-B9B3-F80D2471B01C}" dt="2020-11-19T17:52:46.059" v="1837" actId="2696"/>
          <pc:sldLayoutMkLst>
            <pc:docMk/>
            <pc:sldMasterMk cId="786088104" sldId="2147483660"/>
            <pc:sldLayoutMk cId="2687324044" sldId="2147483666"/>
          </pc:sldLayoutMkLst>
        </pc:sldLayoutChg>
      </pc:sldMasterChg>
      <pc:sldMasterChg chg="modSldLayout">
        <pc:chgData name="Alexander Olivas" userId="54ccce62-1bf7-4ce4-a0a6-6fba8b3ac6bd" providerId="ADAL" clId="{47E75F6A-B9CB-4D88-B9B3-F80D2471B01C}" dt="2020-11-19T17:42:34.642" v="1759"/>
        <pc:sldMasterMkLst>
          <pc:docMk/>
          <pc:sldMasterMk cId="2514981921" sldId="2147483660"/>
        </pc:sldMasterMkLst>
        <pc:sldLayoutChg chg="addSp">
          <pc:chgData name="Alexander Olivas" userId="54ccce62-1bf7-4ce4-a0a6-6fba8b3ac6bd" providerId="ADAL" clId="{47E75F6A-B9CB-4D88-B9B3-F80D2471B01C}" dt="2020-11-19T17:42:34.642" v="1759"/>
          <pc:sldLayoutMkLst>
            <pc:docMk/>
            <pc:sldMasterMk cId="2514981921" sldId="2147483660"/>
            <pc:sldLayoutMk cId="113439541" sldId="2147483661"/>
          </pc:sldLayoutMkLst>
          <pc:picChg chg="add">
            <ac:chgData name="Alexander Olivas" userId="54ccce62-1bf7-4ce4-a0a6-6fba8b3ac6bd" providerId="ADAL" clId="{47E75F6A-B9CB-4D88-B9B3-F80D2471B01C}" dt="2020-11-19T17:42:34.642" v="1759"/>
            <ac:picMkLst>
              <pc:docMk/>
              <pc:sldMasterMk cId="2514981921" sldId="2147483660"/>
              <pc:sldLayoutMk cId="113439541" sldId="2147483661"/>
              <ac:picMk id="6" creationId="{6541D125-82F5-4499-A1BB-F6E013BC6408}"/>
            </ac:picMkLst>
          </pc:picChg>
          <pc:picChg chg="add">
            <ac:chgData name="Alexander Olivas" userId="54ccce62-1bf7-4ce4-a0a6-6fba8b3ac6bd" providerId="ADAL" clId="{47E75F6A-B9CB-4D88-B9B3-F80D2471B01C}" dt="2020-11-19T17:42:34.642" v="1759"/>
            <ac:picMkLst>
              <pc:docMk/>
              <pc:sldMasterMk cId="2514981921" sldId="2147483660"/>
              <pc:sldLayoutMk cId="113439541" sldId="2147483661"/>
              <ac:picMk id="7" creationId="{8BF747F3-B4DD-44C4-A606-4C939B108439}"/>
            </ac:picMkLst>
          </pc:picChg>
        </pc:sldLayoutChg>
      </pc:sldMasterChg>
    </pc:docChg>
  </pc:docChgLst>
  <pc:docChgLst>
    <pc:chgData name="Aude Adnot-Serra" userId="S::aude.adnot-serra@engineerscanada.ca::e7d12b93-217f-422f-ae2e-5ac1fc0bde9e" providerId="AD" clId="Web-{E7001F8D-1336-C5A0-4139-C74A2EE71825}"/>
    <pc:docChg chg="">
      <pc:chgData name="Aude Adnot-Serra" userId="S::aude.adnot-serra@engineerscanada.ca::e7d12b93-217f-422f-ae2e-5ac1fc0bde9e" providerId="AD" clId="Web-{E7001F8D-1336-C5A0-4139-C74A2EE71825}" dt="2020-11-19T17:02:27.768" v="0"/>
      <pc:docMkLst>
        <pc:docMk/>
      </pc:docMkLst>
      <pc:sldChg chg="addCm">
        <pc:chgData name="Aude Adnot-Serra" userId="S::aude.adnot-serra@engineerscanada.ca::e7d12b93-217f-422f-ae2e-5ac1fc0bde9e" providerId="AD" clId="Web-{E7001F8D-1336-C5A0-4139-C74A2EE71825}" dt="2020-11-19T17:02:27.768" v="0"/>
        <pc:sldMkLst>
          <pc:docMk/>
          <pc:sldMk cId="2169208118" sldId="256"/>
        </pc:sldMkLst>
      </pc:sldChg>
    </pc:docChg>
  </pc:docChgLst>
  <pc:docChgLst>
    <pc:chgData name="Aude Adnot-Serra" userId="S::aude.adnot-serra@engineerscanada.ca::e7d12b93-217f-422f-ae2e-5ac1fc0bde9e" providerId="AD" clId="Web-{23886068-A40D-CA7B-4085-D3B89C01F6E5}"/>
    <pc:docChg chg="modSld">
      <pc:chgData name="Aude Adnot-Serra" userId="S::aude.adnot-serra@engineerscanada.ca::e7d12b93-217f-422f-ae2e-5ac1fc0bde9e" providerId="AD" clId="Web-{23886068-A40D-CA7B-4085-D3B89C01F6E5}" dt="2020-11-20T16:55:12.058" v="207"/>
      <pc:docMkLst>
        <pc:docMk/>
      </pc:docMkLst>
      <pc:sldChg chg="modSp delCm">
        <pc:chgData name="Aude Adnot-Serra" userId="S::aude.adnot-serra@engineerscanada.ca::e7d12b93-217f-422f-ae2e-5ac1fc0bde9e" providerId="AD" clId="Web-{23886068-A40D-CA7B-4085-D3B89C01F6E5}" dt="2020-11-20T16:54:50.120" v="206"/>
        <pc:sldMkLst>
          <pc:docMk/>
          <pc:sldMk cId="172946112" sldId="340"/>
        </pc:sldMkLst>
        <pc:graphicFrameChg chg="mod modGraphic">
          <ac:chgData name="Aude Adnot-Serra" userId="S::aude.adnot-serra@engineerscanada.ca::e7d12b93-217f-422f-ae2e-5ac1fc0bde9e" providerId="AD" clId="Web-{23886068-A40D-CA7B-4085-D3B89C01F6E5}" dt="2020-11-20T16:43:16.359" v="23"/>
          <ac:graphicFrameMkLst>
            <pc:docMk/>
            <pc:sldMk cId="172946112" sldId="340"/>
            <ac:graphicFrameMk id="7" creationId="{70F8019A-B5E3-4639-B09D-C76D1BD3DD5E}"/>
          </ac:graphicFrameMkLst>
        </pc:graphicFrameChg>
      </pc:sldChg>
      <pc:sldChg chg="modNotes">
        <pc:chgData name="Aude Adnot-Serra" userId="S::aude.adnot-serra@engineerscanada.ca::e7d12b93-217f-422f-ae2e-5ac1fc0bde9e" providerId="AD" clId="Web-{23886068-A40D-CA7B-4085-D3B89C01F6E5}" dt="2020-11-20T16:47:50.504" v="94"/>
        <pc:sldMkLst>
          <pc:docMk/>
          <pc:sldMk cId="206880315" sldId="357"/>
        </pc:sldMkLst>
      </pc:sldChg>
      <pc:sldChg chg="modSp addCm delCm">
        <pc:chgData name="Aude Adnot-Serra" userId="S::aude.adnot-serra@engineerscanada.ca::e7d12b93-217f-422f-ae2e-5ac1fc0bde9e" providerId="AD" clId="Web-{23886068-A40D-CA7B-4085-D3B89C01F6E5}" dt="2020-11-20T16:55:12.058" v="207"/>
        <pc:sldMkLst>
          <pc:docMk/>
          <pc:sldMk cId="1535890830" sldId="410"/>
        </pc:sldMkLst>
        <pc:spChg chg="mod">
          <ac:chgData name="Aude Adnot-Serra" userId="S::aude.adnot-serra@engineerscanada.ca::e7d12b93-217f-422f-ae2e-5ac1fc0bde9e" providerId="AD" clId="Web-{23886068-A40D-CA7B-4085-D3B89C01F6E5}" dt="2020-11-20T16:47:00.597" v="86" actId="20577"/>
          <ac:spMkLst>
            <pc:docMk/>
            <pc:sldMk cId="1535890830" sldId="410"/>
            <ac:spMk id="4" creationId="{C2C267E3-20E5-47CD-A82C-B98F657D8ADB}"/>
          </ac:spMkLst>
        </pc:spChg>
      </pc:sldChg>
      <pc:sldChg chg="modSp">
        <pc:chgData name="Aude Adnot-Serra" userId="S::aude.adnot-serra@engineerscanada.ca::e7d12b93-217f-422f-ae2e-5ac1fc0bde9e" providerId="AD" clId="Web-{23886068-A40D-CA7B-4085-D3B89C01F6E5}" dt="2020-11-20T16:47:22.207" v="91" actId="20577"/>
        <pc:sldMkLst>
          <pc:docMk/>
          <pc:sldMk cId="1849475543" sldId="493"/>
        </pc:sldMkLst>
        <pc:spChg chg="mod">
          <ac:chgData name="Aude Adnot-Serra" userId="S::aude.adnot-serra@engineerscanada.ca::e7d12b93-217f-422f-ae2e-5ac1fc0bde9e" providerId="AD" clId="Web-{23886068-A40D-CA7B-4085-D3B89C01F6E5}" dt="2020-11-20T16:47:22.207" v="91" actId="20577"/>
          <ac:spMkLst>
            <pc:docMk/>
            <pc:sldMk cId="1849475543" sldId="493"/>
            <ac:spMk id="2" creationId="{3BE38A1B-E9D2-4303-884F-4840FAC637AA}"/>
          </ac:spMkLst>
        </pc:spChg>
        <pc:spChg chg="mod">
          <ac:chgData name="Aude Adnot-Serra" userId="S::aude.adnot-serra@engineerscanada.ca::e7d12b93-217f-422f-ae2e-5ac1fc0bde9e" providerId="AD" clId="Web-{23886068-A40D-CA7B-4085-D3B89C01F6E5}" dt="2020-11-20T16:47:14.503" v="89" actId="20577"/>
          <ac:spMkLst>
            <pc:docMk/>
            <pc:sldMk cId="1849475543" sldId="493"/>
            <ac:spMk id="3" creationId="{2968FBBE-5422-4B13-8122-9EE428737228}"/>
          </ac:spMkLst>
        </pc:spChg>
      </pc:sldChg>
      <pc:sldChg chg="modSp">
        <pc:chgData name="Aude Adnot-Serra" userId="S::aude.adnot-serra@engineerscanada.ca::e7d12b93-217f-422f-ae2e-5ac1fc0bde9e" providerId="AD" clId="Web-{23886068-A40D-CA7B-4085-D3B89C01F6E5}" dt="2020-11-20T16:49:18.630" v="115" actId="20577"/>
        <pc:sldMkLst>
          <pc:docMk/>
          <pc:sldMk cId="3046271563" sldId="497"/>
        </pc:sldMkLst>
        <pc:spChg chg="mod">
          <ac:chgData name="Aude Adnot-Serra" userId="S::aude.adnot-serra@engineerscanada.ca::e7d12b93-217f-422f-ae2e-5ac1fc0bde9e" providerId="AD" clId="Web-{23886068-A40D-CA7B-4085-D3B89C01F6E5}" dt="2020-11-20T16:49:18.630" v="115" actId="20577"/>
          <ac:spMkLst>
            <pc:docMk/>
            <pc:sldMk cId="3046271563" sldId="497"/>
            <ac:spMk id="3" creationId="{00000000-0000-0000-0000-000000000000}"/>
          </ac:spMkLst>
        </pc:spChg>
      </pc:sldChg>
      <pc:sldChg chg="modSp">
        <pc:chgData name="Aude Adnot-Serra" userId="S::aude.adnot-serra@engineerscanada.ca::e7d12b93-217f-422f-ae2e-5ac1fc0bde9e" providerId="AD" clId="Web-{23886068-A40D-CA7B-4085-D3B89C01F6E5}" dt="2020-11-20T16:48:46.583" v="103"/>
        <pc:sldMkLst>
          <pc:docMk/>
          <pc:sldMk cId="2996022159" sldId="515"/>
        </pc:sldMkLst>
        <pc:spChg chg="mod">
          <ac:chgData name="Aude Adnot-Serra" userId="S::aude.adnot-serra@engineerscanada.ca::e7d12b93-217f-422f-ae2e-5ac1fc0bde9e" providerId="AD" clId="Web-{23886068-A40D-CA7B-4085-D3B89C01F6E5}" dt="2020-11-20T16:48:41.161" v="95" actId="20577"/>
          <ac:spMkLst>
            <pc:docMk/>
            <pc:sldMk cId="2996022159" sldId="515"/>
            <ac:spMk id="2" creationId="{EDE4A942-977C-4AA6-AA01-4E69B082C805}"/>
          </ac:spMkLst>
        </pc:spChg>
        <pc:graphicFrameChg chg="mod modGraphic">
          <ac:chgData name="Aude Adnot-Serra" userId="S::aude.adnot-serra@engineerscanada.ca::e7d12b93-217f-422f-ae2e-5ac1fc0bde9e" providerId="AD" clId="Web-{23886068-A40D-CA7B-4085-D3B89C01F6E5}" dt="2020-11-20T16:48:46.583" v="103"/>
          <ac:graphicFrameMkLst>
            <pc:docMk/>
            <pc:sldMk cId="2996022159" sldId="515"/>
            <ac:graphicFrameMk id="5" creationId="{CEF621AA-70DC-452C-9983-49177D182BE1}"/>
          </ac:graphicFrameMkLst>
        </pc:graphicFrameChg>
      </pc:sldChg>
      <pc:sldChg chg="modSp">
        <pc:chgData name="Aude Adnot-Serra" userId="S::aude.adnot-serra@engineerscanada.ca::e7d12b93-217f-422f-ae2e-5ac1fc0bde9e" providerId="AD" clId="Web-{23886068-A40D-CA7B-4085-D3B89C01F6E5}" dt="2020-11-20T16:49:56.975" v="120"/>
        <pc:sldMkLst>
          <pc:docMk/>
          <pc:sldMk cId="2635471174" sldId="517"/>
        </pc:sldMkLst>
        <pc:graphicFrameChg chg="mod modGraphic">
          <ac:chgData name="Aude Adnot-Serra" userId="S::aude.adnot-serra@engineerscanada.ca::e7d12b93-217f-422f-ae2e-5ac1fc0bde9e" providerId="AD" clId="Web-{23886068-A40D-CA7B-4085-D3B89C01F6E5}" dt="2020-11-20T16:49:56.975" v="120"/>
          <ac:graphicFrameMkLst>
            <pc:docMk/>
            <pc:sldMk cId="2635471174" sldId="517"/>
            <ac:graphicFrameMk id="4" creationId="{F0BF4703-44C2-4954-A518-9A46BED184B0}"/>
          </ac:graphicFrameMkLst>
        </pc:graphicFrameChg>
      </pc:sldChg>
      <pc:sldChg chg="modSp">
        <pc:chgData name="Aude Adnot-Serra" userId="S::aude.adnot-serra@engineerscanada.ca::e7d12b93-217f-422f-ae2e-5ac1fc0bde9e" providerId="AD" clId="Web-{23886068-A40D-CA7B-4085-D3B89C01F6E5}" dt="2020-11-20T16:49:05.396" v="114"/>
        <pc:sldMkLst>
          <pc:docMk/>
          <pc:sldMk cId="4155663988" sldId="518"/>
        </pc:sldMkLst>
        <pc:graphicFrameChg chg="mod modGraphic">
          <ac:chgData name="Aude Adnot-Serra" userId="S::aude.adnot-serra@engineerscanada.ca::e7d12b93-217f-422f-ae2e-5ac1fc0bde9e" providerId="AD" clId="Web-{23886068-A40D-CA7B-4085-D3B89C01F6E5}" dt="2020-11-20T16:49:05.396" v="114"/>
          <ac:graphicFrameMkLst>
            <pc:docMk/>
            <pc:sldMk cId="4155663988" sldId="518"/>
            <ac:graphicFrameMk id="4" creationId="{E4BD9A8A-C4CF-49D6-ACCC-CB5D0987B10D}"/>
          </ac:graphicFrameMkLst>
        </pc:graphicFrameChg>
      </pc:sldChg>
      <pc:sldChg chg="modSp">
        <pc:chgData name="Aude Adnot-Serra" userId="S::aude.adnot-serra@engineerscanada.ca::e7d12b93-217f-422f-ae2e-5ac1fc0bde9e" providerId="AD" clId="Web-{23886068-A40D-CA7B-4085-D3B89C01F6E5}" dt="2020-11-20T16:52:49.446" v="205"/>
        <pc:sldMkLst>
          <pc:docMk/>
          <pc:sldMk cId="329736238" sldId="530"/>
        </pc:sldMkLst>
        <pc:spChg chg="mod">
          <ac:chgData name="Aude Adnot-Serra" userId="S::aude.adnot-serra@engineerscanada.ca::e7d12b93-217f-422f-ae2e-5ac1fc0bde9e" providerId="AD" clId="Web-{23886068-A40D-CA7B-4085-D3B89C01F6E5}" dt="2020-11-20T16:49:30.474" v="117" actId="20577"/>
          <ac:spMkLst>
            <pc:docMk/>
            <pc:sldMk cId="329736238" sldId="530"/>
            <ac:spMk id="2" creationId="{37022D78-5B66-40BF-882F-AE2EA3625614}"/>
          </ac:spMkLst>
        </pc:spChg>
        <pc:graphicFrameChg chg="mod modGraphic">
          <ac:chgData name="Aude Adnot-Serra" userId="S::aude.adnot-serra@engineerscanada.ca::e7d12b93-217f-422f-ae2e-5ac1fc0bde9e" providerId="AD" clId="Web-{23886068-A40D-CA7B-4085-D3B89C01F6E5}" dt="2020-11-20T16:52:49.446" v="205"/>
          <ac:graphicFrameMkLst>
            <pc:docMk/>
            <pc:sldMk cId="329736238" sldId="530"/>
            <ac:graphicFrameMk id="4" creationId="{F9CCADB3-DBE4-4742-A9B7-88506C9CC969}"/>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Sheet2!$B$24</c:f>
              <c:strCache>
                <c:ptCount val="1"/>
                <c:pt idx="0">
                  <c:v>6V/3V</c:v>
                </c:pt>
              </c:strCache>
            </c:strRef>
          </c:tx>
          <c:spPr>
            <a:solidFill>
              <a:schemeClr val="accent1"/>
            </a:solidFill>
            <a:ln>
              <a:noFill/>
            </a:ln>
            <a:effectLst/>
          </c:spPr>
          <c:invertIfNegative val="0"/>
          <c:cat>
            <c:numRef>
              <c:f>Sheet2!$A$25:$A$35</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Sheet2!$B$25:$B$35</c:f>
              <c:numCache>
                <c:formatCode>General</c:formatCode>
                <c:ptCount val="11"/>
                <c:pt idx="0">
                  <c:v>34</c:v>
                </c:pt>
                <c:pt idx="1">
                  <c:v>12</c:v>
                </c:pt>
                <c:pt idx="2">
                  <c:v>55</c:v>
                </c:pt>
                <c:pt idx="3">
                  <c:v>60</c:v>
                </c:pt>
                <c:pt idx="4">
                  <c:v>39</c:v>
                </c:pt>
                <c:pt idx="5">
                  <c:v>44</c:v>
                </c:pt>
                <c:pt idx="6">
                  <c:v>35</c:v>
                </c:pt>
                <c:pt idx="7">
                  <c:v>20</c:v>
                </c:pt>
                <c:pt idx="8">
                  <c:v>57</c:v>
                </c:pt>
                <c:pt idx="9">
                  <c:v>48</c:v>
                </c:pt>
                <c:pt idx="10">
                  <c:v>34</c:v>
                </c:pt>
              </c:numCache>
            </c:numRef>
          </c:val>
          <c:extLst>
            <c:ext xmlns:c16="http://schemas.microsoft.com/office/drawing/2014/chart" uri="{C3380CC4-5D6E-409C-BE32-E72D297353CC}">
              <c16:uniqueId val="{00000000-2BCD-4235-8916-3CFE82D87D44}"/>
            </c:ext>
          </c:extLst>
        </c:ser>
        <c:ser>
          <c:idx val="1"/>
          <c:order val="1"/>
          <c:tx>
            <c:strRef>
              <c:f>Sheet2!$C$24</c:f>
              <c:strCache>
                <c:ptCount val="1"/>
                <c:pt idx="0">
                  <c:v>3R</c:v>
                </c:pt>
              </c:strCache>
            </c:strRef>
          </c:tx>
          <c:spPr>
            <a:solidFill>
              <a:schemeClr val="accent2"/>
            </a:solidFill>
            <a:ln>
              <a:noFill/>
            </a:ln>
            <a:effectLst/>
          </c:spPr>
          <c:invertIfNegative val="0"/>
          <c:cat>
            <c:numRef>
              <c:f>Sheet2!$A$25:$A$35</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Sheet2!$C$25:$C$35</c:f>
              <c:numCache>
                <c:formatCode>General</c:formatCode>
                <c:ptCount val="11"/>
                <c:pt idx="0">
                  <c:v>9</c:v>
                </c:pt>
                <c:pt idx="1">
                  <c:v>9</c:v>
                </c:pt>
                <c:pt idx="2">
                  <c:v>6</c:v>
                </c:pt>
                <c:pt idx="3">
                  <c:v>2</c:v>
                </c:pt>
                <c:pt idx="4">
                  <c:v>2</c:v>
                </c:pt>
                <c:pt idx="5">
                  <c:v>1</c:v>
                </c:pt>
                <c:pt idx="6">
                  <c:v>3</c:v>
                </c:pt>
                <c:pt idx="7">
                  <c:v>3</c:v>
                </c:pt>
                <c:pt idx="8">
                  <c:v>4</c:v>
                </c:pt>
                <c:pt idx="9">
                  <c:v>14</c:v>
                </c:pt>
                <c:pt idx="10">
                  <c:v>13</c:v>
                </c:pt>
              </c:numCache>
            </c:numRef>
          </c:val>
          <c:extLst>
            <c:ext xmlns:c16="http://schemas.microsoft.com/office/drawing/2014/chart" uri="{C3380CC4-5D6E-409C-BE32-E72D297353CC}">
              <c16:uniqueId val="{00000001-2BCD-4235-8916-3CFE82D87D44}"/>
            </c:ext>
          </c:extLst>
        </c:ser>
        <c:ser>
          <c:idx val="2"/>
          <c:order val="2"/>
          <c:tx>
            <c:strRef>
              <c:f>Sheet2!$D$24</c:f>
              <c:strCache>
                <c:ptCount val="1"/>
                <c:pt idx="0">
                  <c:v>AUTRE</c:v>
                </c:pt>
              </c:strCache>
            </c:strRef>
          </c:tx>
          <c:spPr>
            <a:solidFill>
              <a:schemeClr val="accent3"/>
            </a:solidFill>
            <a:ln>
              <a:noFill/>
            </a:ln>
            <a:effectLst/>
          </c:spPr>
          <c:invertIfNegative val="0"/>
          <c:cat>
            <c:numRef>
              <c:f>Sheet2!$A$25:$A$35</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Sheet2!$D$25:$D$35</c:f>
              <c:numCache>
                <c:formatCode>General</c:formatCode>
                <c:ptCount val="11"/>
                <c:pt idx="0">
                  <c:v>2</c:v>
                </c:pt>
                <c:pt idx="1">
                  <c:v>6</c:v>
                </c:pt>
                <c:pt idx="2">
                  <c:v>5</c:v>
                </c:pt>
                <c:pt idx="3">
                  <c:v>10</c:v>
                </c:pt>
                <c:pt idx="4">
                  <c:v>0</c:v>
                </c:pt>
                <c:pt idx="5">
                  <c:v>4</c:v>
                </c:pt>
                <c:pt idx="6">
                  <c:v>0</c:v>
                </c:pt>
                <c:pt idx="7">
                  <c:v>4</c:v>
                </c:pt>
                <c:pt idx="8">
                  <c:v>3</c:v>
                </c:pt>
                <c:pt idx="9">
                  <c:v>7</c:v>
                </c:pt>
                <c:pt idx="10">
                  <c:v>7</c:v>
                </c:pt>
              </c:numCache>
            </c:numRef>
          </c:val>
          <c:extLst>
            <c:ext xmlns:c16="http://schemas.microsoft.com/office/drawing/2014/chart" uri="{C3380CC4-5D6E-409C-BE32-E72D297353CC}">
              <c16:uniqueId val="{00000002-2BCD-4235-8916-3CFE82D87D44}"/>
            </c:ext>
          </c:extLst>
        </c:ser>
        <c:dLbls>
          <c:showLegendKey val="0"/>
          <c:showVal val="0"/>
          <c:showCatName val="0"/>
          <c:showSerName val="0"/>
          <c:showPercent val="0"/>
          <c:showBubbleSize val="0"/>
        </c:dLbls>
        <c:gapWidth val="150"/>
        <c:overlap val="100"/>
        <c:axId val="556208144"/>
        <c:axId val="556210440"/>
      </c:barChart>
      <c:catAx>
        <c:axId val="55620814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Année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6210440"/>
        <c:crosses val="autoZero"/>
        <c:auto val="1"/>
        <c:lblAlgn val="ctr"/>
        <c:lblOffset val="100"/>
        <c:noMultiLvlLbl val="0"/>
      </c:catAx>
      <c:valAx>
        <c:axId val="5562104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 de programmes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6208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825AAB-280B-440F-85E2-0DE6F0283FD2}"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6F1D937F-3073-42A6-8B6D-FCC2FA2DC890}">
      <dgm:prSet phldrT="[Text]"/>
      <dgm:spPr/>
      <dgm:t>
        <a:bodyPr/>
        <a:lstStyle/>
        <a:p>
          <a:r>
            <a:rPr lang="fr-CA" noProof="0"/>
            <a:t>Examen des documents</a:t>
          </a:r>
        </a:p>
      </dgm:t>
    </dgm:pt>
    <dgm:pt modelId="{AE6F9554-3A8F-45AC-94E1-3962FAECBE90}" type="parTrans" cxnId="{71ECFDF0-1620-4319-95D1-74FCF8BCCE23}">
      <dgm:prSet/>
      <dgm:spPr/>
      <dgm:t>
        <a:bodyPr/>
        <a:lstStyle/>
        <a:p>
          <a:endParaRPr lang="en-US"/>
        </a:p>
      </dgm:t>
    </dgm:pt>
    <dgm:pt modelId="{02646FE6-724A-4D96-9DBA-535BA61CADA3}" type="sibTrans" cxnId="{71ECFDF0-1620-4319-95D1-74FCF8BCCE23}">
      <dgm:prSet/>
      <dgm:spPr/>
      <dgm:t>
        <a:bodyPr/>
        <a:lstStyle/>
        <a:p>
          <a:endParaRPr lang="en-US"/>
        </a:p>
      </dgm:t>
    </dgm:pt>
    <dgm:pt modelId="{0CDBC704-1A3A-4DEE-8528-77D8B6A38825}">
      <dgm:prSet phldrT="[Text]"/>
      <dgm:spPr/>
      <dgm:t>
        <a:bodyPr/>
        <a:lstStyle/>
        <a:p>
          <a:r>
            <a:rPr lang="fr-CA" noProof="0"/>
            <a:t>Visite</a:t>
          </a:r>
        </a:p>
      </dgm:t>
    </dgm:pt>
    <dgm:pt modelId="{ED52BFDC-011C-4134-A32E-00387639D9D7}" type="parTrans" cxnId="{1604D6DC-E820-48EB-93A8-40067EC947B4}">
      <dgm:prSet/>
      <dgm:spPr/>
      <dgm:t>
        <a:bodyPr/>
        <a:lstStyle/>
        <a:p>
          <a:endParaRPr lang="en-US"/>
        </a:p>
      </dgm:t>
    </dgm:pt>
    <dgm:pt modelId="{C8A65765-CD5F-484C-B721-DAD98E73E794}" type="sibTrans" cxnId="{1604D6DC-E820-48EB-93A8-40067EC947B4}">
      <dgm:prSet/>
      <dgm:spPr/>
      <dgm:t>
        <a:bodyPr/>
        <a:lstStyle/>
        <a:p>
          <a:endParaRPr lang="en-US"/>
        </a:p>
      </dgm:t>
    </dgm:pt>
    <dgm:pt modelId="{DDD711A1-7289-4B66-985F-7FC4A91A960B}">
      <dgm:prSet phldrT="[Text]"/>
      <dgm:spPr/>
      <dgm:t>
        <a:bodyPr/>
        <a:lstStyle/>
        <a:p>
          <a:r>
            <a:rPr lang="fr-CA" noProof="0"/>
            <a:t>Rapport</a:t>
          </a:r>
        </a:p>
      </dgm:t>
    </dgm:pt>
    <dgm:pt modelId="{BEF1C633-44E4-4F83-80EE-94090CBDE2A3}" type="parTrans" cxnId="{144A6964-D29B-4B42-934A-0F41EF6FFC3F}">
      <dgm:prSet/>
      <dgm:spPr/>
      <dgm:t>
        <a:bodyPr/>
        <a:lstStyle/>
        <a:p>
          <a:endParaRPr lang="en-US"/>
        </a:p>
      </dgm:t>
    </dgm:pt>
    <dgm:pt modelId="{A39BC752-E04C-4629-A72A-7458C8FF56C4}" type="sibTrans" cxnId="{144A6964-D29B-4B42-934A-0F41EF6FFC3F}">
      <dgm:prSet/>
      <dgm:spPr/>
      <dgm:t>
        <a:bodyPr/>
        <a:lstStyle/>
        <a:p>
          <a:endParaRPr lang="en-US"/>
        </a:p>
      </dgm:t>
    </dgm:pt>
    <dgm:pt modelId="{47D87442-8E80-49C9-BC58-1C0F763416C6}">
      <dgm:prSet phldrT="[Text]" custT="1"/>
      <dgm:spPr/>
      <dgm:t>
        <a:bodyPr/>
        <a:lstStyle/>
        <a:p>
          <a:pPr>
            <a:lnSpc>
              <a:spcPct val="100000"/>
            </a:lnSpc>
            <a:spcAft>
              <a:spcPts val="0"/>
            </a:spcAft>
          </a:pPr>
          <a:endParaRPr lang="en-US" sz="1800" b="0">
            <a:solidFill>
              <a:srgbClr val="003C71"/>
            </a:solidFill>
          </a:endParaRPr>
        </a:p>
        <a:p>
          <a:pPr>
            <a:lnSpc>
              <a:spcPct val="100000"/>
            </a:lnSpc>
            <a:spcAft>
              <a:spcPts val="0"/>
            </a:spcAft>
          </a:pPr>
          <a:endParaRPr lang="en-US" sz="1800" b="0">
            <a:solidFill>
              <a:srgbClr val="003C71"/>
            </a:solidFill>
          </a:endParaRPr>
        </a:p>
        <a:p>
          <a:pPr>
            <a:lnSpc>
              <a:spcPct val="100000"/>
            </a:lnSpc>
            <a:spcAft>
              <a:spcPts val="0"/>
            </a:spcAft>
          </a:pPr>
          <a:endParaRPr lang="en-US" sz="1800" b="0">
            <a:solidFill>
              <a:srgbClr val="003C71"/>
            </a:solidFill>
          </a:endParaRPr>
        </a:p>
        <a:p>
          <a:pPr>
            <a:lnSpc>
              <a:spcPct val="100000"/>
            </a:lnSpc>
            <a:spcAft>
              <a:spcPts val="0"/>
            </a:spcAft>
          </a:pPr>
          <a:endParaRPr lang="en-US" sz="1800" b="0">
            <a:solidFill>
              <a:srgbClr val="003C71"/>
            </a:solidFill>
          </a:endParaRPr>
        </a:p>
        <a:p>
          <a:pPr>
            <a:lnSpc>
              <a:spcPct val="100000"/>
            </a:lnSpc>
            <a:spcAft>
              <a:spcPts val="0"/>
            </a:spcAft>
          </a:pPr>
          <a:endParaRPr lang="en-US" sz="1800" b="0">
            <a:solidFill>
              <a:srgbClr val="003C71"/>
            </a:solidFill>
          </a:endParaRPr>
        </a:p>
        <a:p>
          <a:pPr>
            <a:lnSpc>
              <a:spcPct val="100000"/>
            </a:lnSpc>
            <a:spcAft>
              <a:spcPts val="0"/>
            </a:spcAft>
          </a:pPr>
          <a:endParaRPr lang="en-US" sz="1800" b="0">
            <a:solidFill>
              <a:srgbClr val="003C71"/>
            </a:solidFill>
          </a:endParaRPr>
        </a:p>
        <a:p>
          <a:pPr>
            <a:lnSpc>
              <a:spcPct val="100000"/>
            </a:lnSpc>
            <a:spcAft>
              <a:spcPts val="0"/>
            </a:spcAft>
          </a:pPr>
          <a:endParaRPr lang="fr-CA" sz="1800" b="0" noProof="0">
            <a:solidFill>
              <a:srgbClr val="003C71"/>
            </a:solidFill>
          </a:endParaRPr>
        </a:p>
        <a:p>
          <a:pPr>
            <a:lnSpc>
              <a:spcPct val="100000"/>
            </a:lnSpc>
            <a:spcAft>
              <a:spcPts val="0"/>
            </a:spcAft>
          </a:pPr>
          <a:r>
            <a:rPr lang="fr-CA" sz="1800" b="0" noProof="0">
              <a:solidFill>
                <a:srgbClr val="003C71"/>
              </a:solidFill>
            </a:rPr>
            <a:t>Décision </a:t>
          </a:r>
        </a:p>
        <a:p>
          <a:pPr>
            <a:lnSpc>
              <a:spcPct val="100000"/>
            </a:lnSpc>
            <a:spcAft>
              <a:spcPts val="0"/>
            </a:spcAft>
          </a:pPr>
          <a:r>
            <a:rPr lang="fr-CA" sz="1800" b="0" noProof="0">
              <a:solidFill>
                <a:srgbClr val="003C71"/>
              </a:solidFill>
            </a:rPr>
            <a:t>d’agrément</a:t>
          </a:r>
        </a:p>
        <a:p>
          <a:pPr>
            <a:lnSpc>
              <a:spcPct val="100000"/>
            </a:lnSpc>
            <a:spcAft>
              <a:spcPts val="0"/>
            </a:spcAft>
          </a:pPr>
          <a:r>
            <a:rPr lang="fr-CA" sz="1800" b="0" noProof="0">
              <a:solidFill>
                <a:srgbClr val="003C71"/>
              </a:solidFill>
            </a:rPr>
            <a:t> du BA</a:t>
          </a:r>
        </a:p>
      </dgm:t>
    </dgm:pt>
    <dgm:pt modelId="{11502D7A-61D6-42E1-867D-741A845496C3}" type="parTrans" cxnId="{FD611A21-5F26-41BF-9BFF-C2492434CE24}">
      <dgm:prSet/>
      <dgm:spPr/>
      <dgm:t>
        <a:bodyPr/>
        <a:lstStyle/>
        <a:p>
          <a:endParaRPr lang="en-US"/>
        </a:p>
      </dgm:t>
    </dgm:pt>
    <dgm:pt modelId="{627A979F-6E10-4169-B126-23F03BC0F496}" type="sibTrans" cxnId="{FD611A21-5F26-41BF-9BFF-C2492434CE24}">
      <dgm:prSet/>
      <dgm:spPr/>
      <dgm:t>
        <a:bodyPr/>
        <a:lstStyle/>
        <a:p>
          <a:endParaRPr lang="en-US"/>
        </a:p>
      </dgm:t>
    </dgm:pt>
    <dgm:pt modelId="{E2BB9C02-A5D4-4F1B-B749-A4590F78904C}">
      <dgm:prSet phldrT="[Text]" custScaleX="126938"/>
      <dgm:spPr/>
      <dgm:t>
        <a:bodyPr/>
        <a:lstStyle/>
        <a:p>
          <a:endParaRPr lang="en-US"/>
        </a:p>
      </dgm:t>
    </dgm:pt>
    <dgm:pt modelId="{B76D7CEB-D253-4584-85F8-0A3CE58C61FA}" type="parTrans" cxnId="{4063DC70-11EB-4E50-8E41-D2E51935DDC9}">
      <dgm:prSet/>
      <dgm:spPr/>
      <dgm:t>
        <a:bodyPr/>
        <a:lstStyle/>
        <a:p>
          <a:endParaRPr lang="en-US"/>
        </a:p>
      </dgm:t>
    </dgm:pt>
    <dgm:pt modelId="{49B268E7-4198-41FE-BA46-2B2A35180C72}" type="sibTrans" cxnId="{4063DC70-11EB-4E50-8E41-D2E51935DDC9}">
      <dgm:prSet/>
      <dgm:spPr/>
      <dgm:t>
        <a:bodyPr/>
        <a:lstStyle/>
        <a:p>
          <a:endParaRPr lang="en-US"/>
        </a:p>
      </dgm:t>
    </dgm:pt>
    <dgm:pt modelId="{DC65F45A-8ED2-408A-965F-EE12BC5CD11F}" type="pres">
      <dgm:prSet presAssocID="{F4825AAB-280B-440F-85E2-0DE6F0283FD2}" presName="Name0" presStyleCnt="0">
        <dgm:presLayoutVars>
          <dgm:chMax val="4"/>
          <dgm:resizeHandles val="exact"/>
        </dgm:presLayoutVars>
      </dgm:prSet>
      <dgm:spPr/>
    </dgm:pt>
    <dgm:pt modelId="{C300D126-BAA1-4390-9DD7-12683E7C50BA}" type="pres">
      <dgm:prSet presAssocID="{F4825AAB-280B-440F-85E2-0DE6F0283FD2}" presName="ellipse" presStyleLbl="trBgShp" presStyleIdx="0" presStyleCnt="1"/>
      <dgm:spPr/>
    </dgm:pt>
    <dgm:pt modelId="{7271E4CF-2B16-44F8-9635-97905CFE1F57}" type="pres">
      <dgm:prSet presAssocID="{F4825AAB-280B-440F-85E2-0DE6F0283FD2}" presName="arrow1" presStyleLbl="fgShp" presStyleIdx="0" presStyleCnt="1"/>
      <dgm:spPr/>
    </dgm:pt>
    <dgm:pt modelId="{19281B50-6DD4-4F71-A65A-3D8B556DD9CB}" type="pres">
      <dgm:prSet presAssocID="{F4825AAB-280B-440F-85E2-0DE6F0283FD2}" presName="rectangle" presStyleLbl="revTx" presStyleIdx="0" presStyleCnt="1" custScaleX="159212" custLinFactNeighborY="26200">
        <dgm:presLayoutVars>
          <dgm:bulletEnabled val="1"/>
        </dgm:presLayoutVars>
      </dgm:prSet>
      <dgm:spPr/>
    </dgm:pt>
    <dgm:pt modelId="{3F73C24C-2154-44AF-97DA-03C017AAA813}" type="pres">
      <dgm:prSet presAssocID="{0CDBC704-1A3A-4DEE-8528-77D8B6A38825}" presName="item1" presStyleLbl="node1" presStyleIdx="0" presStyleCnt="3">
        <dgm:presLayoutVars>
          <dgm:bulletEnabled val="1"/>
        </dgm:presLayoutVars>
      </dgm:prSet>
      <dgm:spPr/>
    </dgm:pt>
    <dgm:pt modelId="{BD3DEE1C-0B95-46C6-8552-455EF75097C7}" type="pres">
      <dgm:prSet presAssocID="{DDD711A1-7289-4B66-985F-7FC4A91A960B}" presName="item2" presStyleLbl="node1" presStyleIdx="1" presStyleCnt="3">
        <dgm:presLayoutVars>
          <dgm:bulletEnabled val="1"/>
        </dgm:presLayoutVars>
      </dgm:prSet>
      <dgm:spPr/>
    </dgm:pt>
    <dgm:pt modelId="{6C8DB2E7-E018-4665-A26D-D65A79CDD342}" type="pres">
      <dgm:prSet presAssocID="{47D87442-8E80-49C9-BC58-1C0F763416C6}" presName="item3" presStyleLbl="node1" presStyleIdx="2" presStyleCnt="3">
        <dgm:presLayoutVars>
          <dgm:bulletEnabled val="1"/>
        </dgm:presLayoutVars>
      </dgm:prSet>
      <dgm:spPr/>
    </dgm:pt>
    <dgm:pt modelId="{F14762E7-D0D4-4D60-B8E2-E88F754B07DB}" type="pres">
      <dgm:prSet presAssocID="{F4825AAB-280B-440F-85E2-0DE6F0283FD2}" presName="funnel" presStyleLbl="trAlignAcc1" presStyleIdx="0" presStyleCnt="1"/>
      <dgm:spPr/>
    </dgm:pt>
  </dgm:ptLst>
  <dgm:cxnLst>
    <dgm:cxn modelId="{FD611A21-5F26-41BF-9BFF-C2492434CE24}" srcId="{F4825AAB-280B-440F-85E2-0DE6F0283FD2}" destId="{47D87442-8E80-49C9-BC58-1C0F763416C6}" srcOrd="3" destOrd="0" parTransId="{11502D7A-61D6-42E1-867D-741A845496C3}" sibTransId="{627A979F-6E10-4169-B126-23F03BC0F496}"/>
    <dgm:cxn modelId="{144A6964-D29B-4B42-934A-0F41EF6FFC3F}" srcId="{F4825AAB-280B-440F-85E2-0DE6F0283FD2}" destId="{DDD711A1-7289-4B66-985F-7FC4A91A960B}" srcOrd="2" destOrd="0" parTransId="{BEF1C633-44E4-4F83-80EE-94090CBDE2A3}" sibTransId="{A39BC752-E04C-4629-A72A-7458C8FF56C4}"/>
    <dgm:cxn modelId="{1DD8D645-879B-45CC-A40F-1CB42BC83C7D}" type="presOf" srcId="{0CDBC704-1A3A-4DEE-8528-77D8B6A38825}" destId="{BD3DEE1C-0B95-46C6-8552-455EF75097C7}" srcOrd="0" destOrd="0" presId="urn:microsoft.com/office/officeart/2005/8/layout/funnel1"/>
    <dgm:cxn modelId="{AA583A49-77F1-4FE6-B5F1-92D83968D5BA}" type="presOf" srcId="{F4825AAB-280B-440F-85E2-0DE6F0283FD2}" destId="{DC65F45A-8ED2-408A-965F-EE12BC5CD11F}" srcOrd="0" destOrd="0" presId="urn:microsoft.com/office/officeart/2005/8/layout/funnel1"/>
    <dgm:cxn modelId="{4063DC70-11EB-4E50-8E41-D2E51935DDC9}" srcId="{F4825AAB-280B-440F-85E2-0DE6F0283FD2}" destId="{E2BB9C02-A5D4-4F1B-B749-A4590F78904C}" srcOrd="4" destOrd="0" parTransId="{B76D7CEB-D253-4584-85F8-0A3CE58C61FA}" sibTransId="{49B268E7-4198-41FE-BA46-2B2A35180C72}"/>
    <dgm:cxn modelId="{C90381B8-EC02-4866-8EC3-3D96BBF637EE}" type="presOf" srcId="{6F1D937F-3073-42A6-8B6D-FCC2FA2DC890}" destId="{6C8DB2E7-E018-4665-A26D-D65A79CDD342}" srcOrd="0" destOrd="0" presId="urn:microsoft.com/office/officeart/2005/8/layout/funnel1"/>
    <dgm:cxn modelId="{EC43C9BD-4B42-4D17-913E-E63D2BF0C8DB}" type="presOf" srcId="{DDD711A1-7289-4B66-985F-7FC4A91A960B}" destId="{3F73C24C-2154-44AF-97DA-03C017AAA813}" srcOrd="0" destOrd="0" presId="urn:microsoft.com/office/officeart/2005/8/layout/funnel1"/>
    <dgm:cxn modelId="{1604D6DC-E820-48EB-93A8-40067EC947B4}" srcId="{F4825AAB-280B-440F-85E2-0DE6F0283FD2}" destId="{0CDBC704-1A3A-4DEE-8528-77D8B6A38825}" srcOrd="1" destOrd="0" parTransId="{ED52BFDC-011C-4134-A32E-00387639D9D7}" sibTransId="{C8A65765-CD5F-484C-B721-DAD98E73E794}"/>
    <dgm:cxn modelId="{D2270CE9-A0A6-4780-B9CB-DA55849607C8}" type="presOf" srcId="{47D87442-8E80-49C9-BC58-1C0F763416C6}" destId="{19281B50-6DD4-4F71-A65A-3D8B556DD9CB}" srcOrd="0" destOrd="0" presId="urn:microsoft.com/office/officeart/2005/8/layout/funnel1"/>
    <dgm:cxn modelId="{71ECFDF0-1620-4319-95D1-74FCF8BCCE23}" srcId="{F4825AAB-280B-440F-85E2-0DE6F0283FD2}" destId="{6F1D937F-3073-42A6-8B6D-FCC2FA2DC890}" srcOrd="0" destOrd="0" parTransId="{AE6F9554-3A8F-45AC-94E1-3962FAECBE90}" sibTransId="{02646FE6-724A-4D96-9DBA-535BA61CADA3}"/>
    <dgm:cxn modelId="{0C162146-C1C5-4C42-B69B-AEC9DEAFC429}" type="presParOf" srcId="{DC65F45A-8ED2-408A-965F-EE12BC5CD11F}" destId="{C300D126-BAA1-4390-9DD7-12683E7C50BA}" srcOrd="0" destOrd="0" presId="urn:microsoft.com/office/officeart/2005/8/layout/funnel1"/>
    <dgm:cxn modelId="{1498273F-7F00-49E9-B2DE-3230E5206FBE}" type="presParOf" srcId="{DC65F45A-8ED2-408A-965F-EE12BC5CD11F}" destId="{7271E4CF-2B16-44F8-9635-97905CFE1F57}" srcOrd="1" destOrd="0" presId="urn:microsoft.com/office/officeart/2005/8/layout/funnel1"/>
    <dgm:cxn modelId="{D3988A9D-C01A-462A-98C4-1833A12D6A12}" type="presParOf" srcId="{DC65F45A-8ED2-408A-965F-EE12BC5CD11F}" destId="{19281B50-6DD4-4F71-A65A-3D8B556DD9CB}" srcOrd="2" destOrd="0" presId="urn:microsoft.com/office/officeart/2005/8/layout/funnel1"/>
    <dgm:cxn modelId="{FD740342-4E3D-4DE2-8A5A-E2D9E4B90CD0}" type="presParOf" srcId="{DC65F45A-8ED2-408A-965F-EE12BC5CD11F}" destId="{3F73C24C-2154-44AF-97DA-03C017AAA813}" srcOrd="3" destOrd="0" presId="urn:microsoft.com/office/officeart/2005/8/layout/funnel1"/>
    <dgm:cxn modelId="{C3BB7E31-5164-4AC2-B834-5AF43B448673}" type="presParOf" srcId="{DC65F45A-8ED2-408A-965F-EE12BC5CD11F}" destId="{BD3DEE1C-0B95-46C6-8552-455EF75097C7}" srcOrd="4" destOrd="0" presId="urn:microsoft.com/office/officeart/2005/8/layout/funnel1"/>
    <dgm:cxn modelId="{C45739AD-D5D7-4A2B-9626-E1A057C349C1}" type="presParOf" srcId="{DC65F45A-8ED2-408A-965F-EE12BC5CD11F}" destId="{6C8DB2E7-E018-4665-A26D-D65A79CDD342}" srcOrd="5" destOrd="0" presId="urn:microsoft.com/office/officeart/2005/8/layout/funnel1"/>
    <dgm:cxn modelId="{98EC6D00-4F68-4ED1-94C8-8347F682D04C}" type="presParOf" srcId="{DC65F45A-8ED2-408A-965F-EE12BC5CD11F}" destId="{F14762E7-D0D4-4D60-B8E2-E88F754B07DB}" srcOrd="6" destOrd="0" presId="urn:microsoft.com/office/officeart/2005/8/layout/funnel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6ABCED-4B24-48DF-8ACD-35EF37C73DF7}" type="doc">
      <dgm:prSet loTypeId="urn:microsoft.com/office/officeart/2005/8/layout/cycle1" loCatId="cycle" qsTypeId="urn:microsoft.com/office/officeart/2005/8/quickstyle/3d1" qsCatId="3D" csTypeId="urn:microsoft.com/office/officeart/2005/8/colors/accent1_2" csCatId="accent1" phldr="1"/>
      <dgm:spPr/>
    </dgm:pt>
    <dgm:pt modelId="{845EEE4A-27BE-417C-B4E0-5A2FFC51294B}">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200" b="1" i="0" u="none" strike="noStrike" cap="none" normalizeH="0" baseline="0" noProof="0">
              <a:ln/>
              <a:effectLst/>
              <a:latin typeface="Arial" charset="0"/>
            </a:rPr>
            <a:t>Évaluation des résultats du programme</a:t>
          </a:r>
        </a:p>
      </dgm:t>
    </dgm:pt>
    <dgm:pt modelId="{A67CA5C9-401C-45EC-89E7-2BDC667DE92B}" type="parTrans" cxnId="{0484B995-3730-4D51-A452-CC1623A1B879}">
      <dgm:prSet/>
      <dgm:spPr/>
      <dgm:t>
        <a:bodyPr/>
        <a:lstStyle/>
        <a:p>
          <a:endParaRPr lang="en-CA"/>
        </a:p>
      </dgm:t>
    </dgm:pt>
    <dgm:pt modelId="{1A55FC62-0038-46D9-802C-53CC2368A564}" type="sibTrans" cxnId="{0484B995-3730-4D51-A452-CC1623A1B879}">
      <dgm:prSet/>
      <dgm:spPr/>
      <dgm:t>
        <a:bodyPr/>
        <a:lstStyle/>
        <a:p>
          <a:endParaRPr lang="en-CA"/>
        </a:p>
      </dgm:t>
    </dgm:pt>
    <dgm:pt modelId="{370EAB79-A373-4F18-B038-060E828D981F}">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200" b="1" i="0" u="none" strike="noStrike" cap="none" normalizeH="0" baseline="0" noProof="0">
              <a:ln/>
              <a:effectLst/>
              <a:latin typeface="Arial" charset="0"/>
            </a:rPr>
            <a:t>Changements prévus (programme d’études, cours, mesure du rendement, etc.)</a:t>
          </a:r>
        </a:p>
      </dgm:t>
    </dgm:pt>
    <dgm:pt modelId="{FAB0DD00-68C9-45B2-8B0F-ED473EDFC3A0}" type="parTrans" cxnId="{53249523-6DD6-4BCF-974E-2AF7439E9F4F}">
      <dgm:prSet/>
      <dgm:spPr/>
      <dgm:t>
        <a:bodyPr/>
        <a:lstStyle/>
        <a:p>
          <a:endParaRPr lang="en-CA"/>
        </a:p>
      </dgm:t>
    </dgm:pt>
    <dgm:pt modelId="{B86ADAA0-774D-4AEA-A2E6-6C693165D544}" type="sibTrans" cxnId="{53249523-6DD6-4BCF-974E-2AF7439E9F4F}">
      <dgm:prSet/>
      <dgm:spPr/>
      <dgm:t>
        <a:bodyPr/>
        <a:lstStyle/>
        <a:p>
          <a:endParaRPr lang="en-CA"/>
        </a:p>
      </dgm:t>
    </dgm:pt>
    <dgm:pt modelId="{4435B3CC-AD38-4BA1-B047-965CCA36D067}">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200" b="1" i="0" u="none" strike="noStrike" cap="none" normalizeH="0" baseline="0" noProof="0">
              <a:ln/>
              <a:effectLst/>
              <a:latin typeface="Arial" charset="0"/>
            </a:rPr>
            <a:t>Mise en œuvre des changements</a:t>
          </a:r>
        </a:p>
      </dgm:t>
    </dgm:pt>
    <dgm:pt modelId="{7F1614E1-B595-4C2C-8F98-9F10E38C4707}" type="parTrans" cxnId="{8EF27CF6-8F1A-49F1-BEA0-FDEC8C5A211D}">
      <dgm:prSet/>
      <dgm:spPr/>
      <dgm:t>
        <a:bodyPr/>
        <a:lstStyle/>
        <a:p>
          <a:endParaRPr lang="en-CA"/>
        </a:p>
      </dgm:t>
    </dgm:pt>
    <dgm:pt modelId="{F6AF19AF-9C1B-4D15-B2D5-98E80581B889}" type="sibTrans" cxnId="{8EF27CF6-8F1A-49F1-BEA0-FDEC8C5A211D}">
      <dgm:prSet/>
      <dgm:spPr/>
      <dgm:t>
        <a:bodyPr/>
        <a:lstStyle/>
        <a:p>
          <a:endParaRPr lang="en-CA"/>
        </a:p>
      </dgm:t>
    </dgm:pt>
    <dgm:pt modelId="{B70C33FC-B557-4768-BD7E-D688064B086B}">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200" b="1" i="0" u="none" strike="noStrike" cap="none" normalizeH="0" baseline="0" noProof="0">
              <a:ln/>
              <a:effectLst/>
              <a:latin typeface="Arial" charset="0"/>
            </a:rPr>
            <a:t>Collecte et évaluation des données</a:t>
          </a:r>
        </a:p>
      </dgm:t>
    </dgm:pt>
    <dgm:pt modelId="{78099C14-0136-480C-AA21-115BF1981BFB}" type="parTrans" cxnId="{14CB7249-7024-469B-8E48-F33C1454E8EE}">
      <dgm:prSet/>
      <dgm:spPr/>
      <dgm:t>
        <a:bodyPr/>
        <a:lstStyle/>
        <a:p>
          <a:endParaRPr lang="en-CA"/>
        </a:p>
      </dgm:t>
    </dgm:pt>
    <dgm:pt modelId="{3F80236E-59D1-4EE4-8F01-2F076C398401}" type="sibTrans" cxnId="{14CB7249-7024-469B-8E48-F33C1454E8EE}">
      <dgm:prSet/>
      <dgm:spPr/>
      <dgm:t>
        <a:bodyPr/>
        <a:lstStyle/>
        <a:p>
          <a:endParaRPr lang="en-CA"/>
        </a:p>
      </dgm:t>
    </dgm:pt>
    <dgm:pt modelId="{E502347D-EFFE-4625-B251-7A4CE8AA29D8}" type="pres">
      <dgm:prSet presAssocID="{596ABCED-4B24-48DF-8ACD-35EF37C73DF7}" presName="cycle" presStyleCnt="0">
        <dgm:presLayoutVars>
          <dgm:dir/>
          <dgm:resizeHandles val="exact"/>
        </dgm:presLayoutVars>
      </dgm:prSet>
      <dgm:spPr/>
    </dgm:pt>
    <dgm:pt modelId="{68C2E969-BD03-48CB-BC07-CBFE926202BF}" type="pres">
      <dgm:prSet presAssocID="{845EEE4A-27BE-417C-B4E0-5A2FFC51294B}" presName="dummy" presStyleCnt="0"/>
      <dgm:spPr/>
    </dgm:pt>
    <dgm:pt modelId="{5416AFCE-C9A3-4B52-BD06-8EE0C8753CD7}" type="pres">
      <dgm:prSet presAssocID="{845EEE4A-27BE-417C-B4E0-5A2FFC51294B}" presName="node" presStyleLbl="revTx" presStyleIdx="0" presStyleCnt="4" custScaleX="101840" custScaleY="101840" custRadScaleRad="106998" custRadScaleInc="12116">
        <dgm:presLayoutVars>
          <dgm:bulletEnabled val="1"/>
        </dgm:presLayoutVars>
      </dgm:prSet>
      <dgm:spPr/>
    </dgm:pt>
    <dgm:pt modelId="{156A3E65-26A8-4D1D-8E17-FB3DDCEE21D6}" type="pres">
      <dgm:prSet presAssocID="{1A55FC62-0038-46D9-802C-53CC2368A564}" presName="sibTrans" presStyleLbl="node1" presStyleIdx="0" presStyleCnt="4" custScaleX="101840" custScaleY="101840"/>
      <dgm:spPr/>
    </dgm:pt>
    <dgm:pt modelId="{1623C625-3B68-4F8A-8B7F-F38E9364C411}" type="pres">
      <dgm:prSet presAssocID="{370EAB79-A373-4F18-B038-060E828D981F}" presName="dummy" presStyleCnt="0"/>
      <dgm:spPr/>
    </dgm:pt>
    <dgm:pt modelId="{CF612E32-779A-4469-B9B2-1FCB9A6AA7C8}" type="pres">
      <dgm:prSet presAssocID="{370EAB79-A373-4F18-B038-060E828D981F}" presName="node" presStyleLbl="revTx" presStyleIdx="1" presStyleCnt="4" custScaleX="101840" custScaleY="101840" custRadScaleRad="106998" custRadScaleInc="-12116">
        <dgm:presLayoutVars>
          <dgm:bulletEnabled val="1"/>
        </dgm:presLayoutVars>
      </dgm:prSet>
      <dgm:spPr/>
    </dgm:pt>
    <dgm:pt modelId="{B2B09FB1-4955-404A-9614-D2F2BFD1699B}" type="pres">
      <dgm:prSet presAssocID="{B86ADAA0-774D-4AEA-A2E6-6C693165D544}" presName="sibTrans" presStyleLbl="node1" presStyleIdx="1" presStyleCnt="4"/>
      <dgm:spPr/>
    </dgm:pt>
    <dgm:pt modelId="{826A022D-7AA9-4926-A854-54357491DD29}" type="pres">
      <dgm:prSet presAssocID="{4435B3CC-AD38-4BA1-B047-965CCA36D067}" presName="dummy" presStyleCnt="0"/>
      <dgm:spPr/>
    </dgm:pt>
    <dgm:pt modelId="{FD2C82B5-139F-4006-81B0-1550EAC1F29C}" type="pres">
      <dgm:prSet presAssocID="{4435B3CC-AD38-4BA1-B047-965CCA36D067}" presName="node" presStyleLbl="revTx" presStyleIdx="2" presStyleCnt="4" custScaleX="101840" custScaleY="101840" custRadScaleRad="105022" custRadScaleInc="8926">
        <dgm:presLayoutVars>
          <dgm:bulletEnabled val="1"/>
        </dgm:presLayoutVars>
      </dgm:prSet>
      <dgm:spPr/>
    </dgm:pt>
    <dgm:pt modelId="{D525DF4B-9FE9-41FA-BCB5-A1F2EF07F13E}" type="pres">
      <dgm:prSet presAssocID="{F6AF19AF-9C1B-4D15-B2D5-98E80581B889}" presName="sibTrans" presStyleLbl="node1" presStyleIdx="2" presStyleCnt="4" custScaleX="101840" custScaleY="101840"/>
      <dgm:spPr/>
    </dgm:pt>
    <dgm:pt modelId="{5296ED6C-8948-4683-BA30-E8971C66781F}" type="pres">
      <dgm:prSet presAssocID="{B70C33FC-B557-4768-BD7E-D688064B086B}" presName="dummy" presStyleCnt="0"/>
      <dgm:spPr/>
    </dgm:pt>
    <dgm:pt modelId="{5B7DF627-234B-43B6-B5E0-59B6C602982D}" type="pres">
      <dgm:prSet presAssocID="{B70C33FC-B557-4768-BD7E-D688064B086B}" presName="node" presStyleLbl="revTx" presStyleIdx="3" presStyleCnt="4" custScaleX="101840" custScaleY="101840" custRadScaleRad="106649" custRadScaleInc="-5756">
        <dgm:presLayoutVars>
          <dgm:bulletEnabled val="1"/>
        </dgm:presLayoutVars>
      </dgm:prSet>
      <dgm:spPr/>
    </dgm:pt>
    <dgm:pt modelId="{3C4C46D4-B63B-42E7-8E6D-49B040281B81}" type="pres">
      <dgm:prSet presAssocID="{3F80236E-59D1-4EE4-8F01-2F076C398401}" presName="sibTrans" presStyleLbl="node1" presStyleIdx="3" presStyleCnt="4" custScaleX="100001"/>
      <dgm:spPr/>
    </dgm:pt>
  </dgm:ptLst>
  <dgm:cxnLst>
    <dgm:cxn modelId="{E9A6B019-8262-4E2B-9D6D-8E745F314FA4}" type="presOf" srcId="{845EEE4A-27BE-417C-B4E0-5A2FFC51294B}" destId="{5416AFCE-C9A3-4B52-BD06-8EE0C8753CD7}" srcOrd="0" destOrd="0" presId="urn:microsoft.com/office/officeart/2005/8/layout/cycle1"/>
    <dgm:cxn modelId="{9E3FB121-15F5-41AC-9533-EAE44E4E58DD}" type="presOf" srcId="{3F80236E-59D1-4EE4-8F01-2F076C398401}" destId="{3C4C46D4-B63B-42E7-8E6D-49B040281B81}" srcOrd="0" destOrd="0" presId="urn:microsoft.com/office/officeart/2005/8/layout/cycle1"/>
    <dgm:cxn modelId="{53249523-6DD6-4BCF-974E-2AF7439E9F4F}" srcId="{596ABCED-4B24-48DF-8ACD-35EF37C73DF7}" destId="{370EAB79-A373-4F18-B038-060E828D981F}" srcOrd="1" destOrd="0" parTransId="{FAB0DD00-68C9-45B2-8B0F-ED473EDFC3A0}" sibTransId="{B86ADAA0-774D-4AEA-A2E6-6C693165D544}"/>
    <dgm:cxn modelId="{46B5CB36-81A7-4F86-96F8-A4192FB2BC3C}" type="presOf" srcId="{B70C33FC-B557-4768-BD7E-D688064B086B}" destId="{5B7DF627-234B-43B6-B5E0-59B6C602982D}" srcOrd="0" destOrd="0" presId="urn:microsoft.com/office/officeart/2005/8/layout/cycle1"/>
    <dgm:cxn modelId="{14CB7249-7024-469B-8E48-F33C1454E8EE}" srcId="{596ABCED-4B24-48DF-8ACD-35EF37C73DF7}" destId="{B70C33FC-B557-4768-BD7E-D688064B086B}" srcOrd="3" destOrd="0" parTransId="{78099C14-0136-480C-AA21-115BF1981BFB}" sibTransId="{3F80236E-59D1-4EE4-8F01-2F076C398401}"/>
    <dgm:cxn modelId="{A34CCE77-3679-4DDD-9573-6142AB628322}" type="presOf" srcId="{F6AF19AF-9C1B-4D15-B2D5-98E80581B889}" destId="{D525DF4B-9FE9-41FA-BCB5-A1F2EF07F13E}" srcOrd="0" destOrd="0" presId="urn:microsoft.com/office/officeart/2005/8/layout/cycle1"/>
    <dgm:cxn modelId="{816D0483-1F69-4FFB-9819-2D7262022CA7}" type="presOf" srcId="{4435B3CC-AD38-4BA1-B047-965CCA36D067}" destId="{FD2C82B5-139F-4006-81B0-1550EAC1F29C}" srcOrd="0" destOrd="0" presId="urn:microsoft.com/office/officeart/2005/8/layout/cycle1"/>
    <dgm:cxn modelId="{0484B995-3730-4D51-A452-CC1623A1B879}" srcId="{596ABCED-4B24-48DF-8ACD-35EF37C73DF7}" destId="{845EEE4A-27BE-417C-B4E0-5A2FFC51294B}" srcOrd="0" destOrd="0" parTransId="{A67CA5C9-401C-45EC-89E7-2BDC667DE92B}" sibTransId="{1A55FC62-0038-46D9-802C-53CC2368A564}"/>
    <dgm:cxn modelId="{62E8019A-C1B2-436C-A700-EABF50AB7704}" type="presOf" srcId="{B86ADAA0-774D-4AEA-A2E6-6C693165D544}" destId="{B2B09FB1-4955-404A-9614-D2F2BFD1699B}" srcOrd="0" destOrd="0" presId="urn:microsoft.com/office/officeart/2005/8/layout/cycle1"/>
    <dgm:cxn modelId="{FF08F5B5-DB79-4921-8DCB-94DA2B7151D4}" type="presOf" srcId="{1A55FC62-0038-46D9-802C-53CC2368A564}" destId="{156A3E65-26A8-4D1D-8E17-FB3DDCEE21D6}" srcOrd="0" destOrd="0" presId="urn:microsoft.com/office/officeart/2005/8/layout/cycle1"/>
    <dgm:cxn modelId="{6285EDCF-AAD4-4E2A-947D-9DFD52A67B5C}" type="presOf" srcId="{370EAB79-A373-4F18-B038-060E828D981F}" destId="{CF612E32-779A-4469-B9B2-1FCB9A6AA7C8}" srcOrd="0" destOrd="0" presId="urn:microsoft.com/office/officeart/2005/8/layout/cycle1"/>
    <dgm:cxn modelId="{297D4ADE-8B22-4432-B63D-D7B3589374E3}" type="presOf" srcId="{596ABCED-4B24-48DF-8ACD-35EF37C73DF7}" destId="{E502347D-EFFE-4625-B251-7A4CE8AA29D8}" srcOrd="0" destOrd="0" presId="urn:microsoft.com/office/officeart/2005/8/layout/cycle1"/>
    <dgm:cxn modelId="{8EF27CF6-8F1A-49F1-BEA0-FDEC8C5A211D}" srcId="{596ABCED-4B24-48DF-8ACD-35EF37C73DF7}" destId="{4435B3CC-AD38-4BA1-B047-965CCA36D067}" srcOrd="2" destOrd="0" parTransId="{7F1614E1-B595-4C2C-8F98-9F10E38C4707}" sibTransId="{F6AF19AF-9C1B-4D15-B2D5-98E80581B889}"/>
    <dgm:cxn modelId="{0E7E3B9F-B27B-4E6E-A367-D6406688F472}" type="presParOf" srcId="{E502347D-EFFE-4625-B251-7A4CE8AA29D8}" destId="{68C2E969-BD03-48CB-BC07-CBFE926202BF}" srcOrd="0" destOrd="0" presId="urn:microsoft.com/office/officeart/2005/8/layout/cycle1"/>
    <dgm:cxn modelId="{128AC8EC-3452-497B-B3E2-095310B53676}" type="presParOf" srcId="{E502347D-EFFE-4625-B251-7A4CE8AA29D8}" destId="{5416AFCE-C9A3-4B52-BD06-8EE0C8753CD7}" srcOrd="1" destOrd="0" presId="urn:microsoft.com/office/officeart/2005/8/layout/cycle1"/>
    <dgm:cxn modelId="{58C8F5FD-1B3B-4253-A0D4-BCEDE64451E2}" type="presParOf" srcId="{E502347D-EFFE-4625-B251-7A4CE8AA29D8}" destId="{156A3E65-26A8-4D1D-8E17-FB3DDCEE21D6}" srcOrd="2" destOrd="0" presId="urn:microsoft.com/office/officeart/2005/8/layout/cycle1"/>
    <dgm:cxn modelId="{26AD68D1-7459-4F9A-9E64-5E067DEAD633}" type="presParOf" srcId="{E502347D-EFFE-4625-B251-7A4CE8AA29D8}" destId="{1623C625-3B68-4F8A-8B7F-F38E9364C411}" srcOrd="3" destOrd="0" presId="urn:microsoft.com/office/officeart/2005/8/layout/cycle1"/>
    <dgm:cxn modelId="{B90168F8-8860-4511-9BC4-62D72A74EC4F}" type="presParOf" srcId="{E502347D-EFFE-4625-B251-7A4CE8AA29D8}" destId="{CF612E32-779A-4469-B9B2-1FCB9A6AA7C8}" srcOrd="4" destOrd="0" presId="urn:microsoft.com/office/officeart/2005/8/layout/cycle1"/>
    <dgm:cxn modelId="{9CFF6ED6-B260-4158-A998-32A8A84E1A04}" type="presParOf" srcId="{E502347D-EFFE-4625-B251-7A4CE8AA29D8}" destId="{B2B09FB1-4955-404A-9614-D2F2BFD1699B}" srcOrd="5" destOrd="0" presId="urn:microsoft.com/office/officeart/2005/8/layout/cycle1"/>
    <dgm:cxn modelId="{D4B37D16-AB8F-4FB1-A414-098A7CBE3AE4}" type="presParOf" srcId="{E502347D-EFFE-4625-B251-7A4CE8AA29D8}" destId="{826A022D-7AA9-4926-A854-54357491DD29}" srcOrd="6" destOrd="0" presId="urn:microsoft.com/office/officeart/2005/8/layout/cycle1"/>
    <dgm:cxn modelId="{65C6F583-7CBD-4DE6-9FE0-32A4AB091151}" type="presParOf" srcId="{E502347D-EFFE-4625-B251-7A4CE8AA29D8}" destId="{FD2C82B5-139F-4006-81B0-1550EAC1F29C}" srcOrd="7" destOrd="0" presId="urn:microsoft.com/office/officeart/2005/8/layout/cycle1"/>
    <dgm:cxn modelId="{94536585-EDCC-4FDE-9B02-103B5B392C61}" type="presParOf" srcId="{E502347D-EFFE-4625-B251-7A4CE8AA29D8}" destId="{D525DF4B-9FE9-41FA-BCB5-A1F2EF07F13E}" srcOrd="8" destOrd="0" presId="urn:microsoft.com/office/officeart/2005/8/layout/cycle1"/>
    <dgm:cxn modelId="{28CB2CAF-07A4-4451-A376-E2678B1D8303}" type="presParOf" srcId="{E502347D-EFFE-4625-B251-7A4CE8AA29D8}" destId="{5296ED6C-8948-4683-BA30-E8971C66781F}" srcOrd="9" destOrd="0" presId="urn:microsoft.com/office/officeart/2005/8/layout/cycle1"/>
    <dgm:cxn modelId="{AD883101-32B5-4C2B-BF04-7907B1621EB2}" type="presParOf" srcId="{E502347D-EFFE-4625-B251-7A4CE8AA29D8}" destId="{5B7DF627-234B-43B6-B5E0-59B6C602982D}" srcOrd="10" destOrd="0" presId="urn:microsoft.com/office/officeart/2005/8/layout/cycle1"/>
    <dgm:cxn modelId="{8FAFE1F7-77B8-44BA-BE1A-8D6D8B56A44D}" type="presParOf" srcId="{E502347D-EFFE-4625-B251-7A4CE8AA29D8}" destId="{3C4C46D4-B63B-42E7-8E6D-49B040281B81}" srcOrd="11" destOrd="0" presId="urn:microsoft.com/office/officeart/2005/8/layout/cycle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6ABCED-4B24-48DF-8ACD-35EF37C73DF7}" type="doc">
      <dgm:prSet loTypeId="urn:microsoft.com/office/officeart/2005/8/layout/cycle1" loCatId="cycle" qsTypeId="urn:microsoft.com/office/officeart/2005/8/quickstyle/3d1" qsCatId="3D" csTypeId="urn:microsoft.com/office/officeart/2005/8/colors/accent1_2" csCatId="accent1" phldr="1"/>
      <dgm:spPr/>
    </dgm:pt>
    <dgm:pt modelId="{845EEE4A-27BE-417C-B4E0-5A2FFC51294B}">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200" b="1" i="0" u="none" strike="noStrike" cap="none" normalizeH="0" baseline="0" noProof="0">
              <a:ln/>
              <a:effectLst/>
              <a:latin typeface="Arial" charset="0"/>
            </a:rPr>
            <a:t>Évaluation des résultats du programme</a:t>
          </a:r>
        </a:p>
      </dgm:t>
    </dgm:pt>
    <dgm:pt modelId="{A67CA5C9-401C-45EC-89E7-2BDC667DE92B}" type="parTrans" cxnId="{0484B995-3730-4D51-A452-CC1623A1B879}">
      <dgm:prSet/>
      <dgm:spPr/>
      <dgm:t>
        <a:bodyPr/>
        <a:lstStyle/>
        <a:p>
          <a:endParaRPr lang="en-CA"/>
        </a:p>
      </dgm:t>
    </dgm:pt>
    <dgm:pt modelId="{1A55FC62-0038-46D9-802C-53CC2368A564}" type="sibTrans" cxnId="{0484B995-3730-4D51-A452-CC1623A1B879}">
      <dgm:prSet/>
      <dgm:spPr/>
      <dgm:t>
        <a:bodyPr/>
        <a:lstStyle/>
        <a:p>
          <a:endParaRPr lang="en-CA"/>
        </a:p>
      </dgm:t>
    </dgm:pt>
    <dgm:pt modelId="{370EAB79-A373-4F18-B038-060E828D981F}">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200" b="1" i="0" u="none" strike="noStrike" cap="none" normalizeH="0" baseline="0" noProof="0">
              <a:ln/>
              <a:effectLst/>
              <a:latin typeface="Arial" charset="0"/>
            </a:rPr>
            <a:t>Planification de changements (programme d’études, cours, mesures de performance, etc.)</a:t>
          </a:r>
        </a:p>
      </dgm:t>
    </dgm:pt>
    <dgm:pt modelId="{FAB0DD00-68C9-45B2-8B0F-ED473EDFC3A0}" type="parTrans" cxnId="{53249523-6DD6-4BCF-974E-2AF7439E9F4F}">
      <dgm:prSet/>
      <dgm:spPr/>
      <dgm:t>
        <a:bodyPr/>
        <a:lstStyle/>
        <a:p>
          <a:endParaRPr lang="en-CA"/>
        </a:p>
      </dgm:t>
    </dgm:pt>
    <dgm:pt modelId="{B86ADAA0-774D-4AEA-A2E6-6C693165D544}" type="sibTrans" cxnId="{53249523-6DD6-4BCF-974E-2AF7439E9F4F}">
      <dgm:prSet/>
      <dgm:spPr/>
      <dgm:t>
        <a:bodyPr/>
        <a:lstStyle/>
        <a:p>
          <a:endParaRPr lang="en-CA"/>
        </a:p>
      </dgm:t>
    </dgm:pt>
    <dgm:pt modelId="{4435B3CC-AD38-4BA1-B047-965CCA36D067}">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200" b="1" i="0" u="none" strike="noStrike" cap="none" normalizeH="0" baseline="0" noProof="0">
              <a:ln/>
              <a:effectLst/>
              <a:latin typeface="Arial" charset="0"/>
            </a:rPr>
            <a:t>Mise en œuvre des changements</a:t>
          </a:r>
          <a:endParaRPr kumimoji="0" lang="en-CA" sz="1200" b="1" i="0" u="none" strike="noStrike" cap="none" normalizeH="0" baseline="0">
            <a:ln/>
            <a:effectLst/>
            <a:latin typeface="Arial" charset="0"/>
          </a:endParaRPr>
        </a:p>
      </dgm:t>
    </dgm:pt>
    <dgm:pt modelId="{7F1614E1-B595-4C2C-8F98-9F10E38C4707}" type="parTrans" cxnId="{8EF27CF6-8F1A-49F1-BEA0-FDEC8C5A211D}">
      <dgm:prSet/>
      <dgm:spPr/>
      <dgm:t>
        <a:bodyPr/>
        <a:lstStyle/>
        <a:p>
          <a:endParaRPr lang="en-CA"/>
        </a:p>
      </dgm:t>
    </dgm:pt>
    <dgm:pt modelId="{F6AF19AF-9C1B-4D15-B2D5-98E80581B889}" type="sibTrans" cxnId="{8EF27CF6-8F1A-49F1-BEA0-FDEC8C5A211D}">
      <dgm:prSet/>
      <dgm:spPr/>
      <dgm:t>
        <a:bodyPr/>
        <a:lstStyle/>
        <a:p>
          <a:endParaRPr lang="en-CA"/>
        </a:p>
      </dgm:t>
    </dgm:pt>
    <dgm:pt modelId="{B70C33FC-B557-4768-BD7E-D688064B086B}">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200" b="1" i="0" u="none" strike="noStrike" cap="none" normalizeH="0" baseline="0" noProof="0">
              <a:ln/>
              <a:effectLst/>
              <a:latin typeface="Arial" charset="0"/>
            </a:rPr>
            <a:t>Collecte et évaluation du données</a:t>
          </a:r>
        </a:p>
      </dgm:t>
    </dgm:pt>
    <dgm:pt modelId="{78099C14-0136-480C-AA21-115BF1981BFB}" type="parTrans" cxnId="{14CB7249-7024-469B-8E48-F33C1454E8EE}">
      <dgm:prSet/>
      <dgm:spPr/>
      <dgm:t>
        <a:bodyPr/>
        <a:lstStyle/>
        <a:p>
          <a:endParaRPr lang="en-CA"/>
        </a:p>
      </dgm:t>
    </dgm:pt>
    <dgm:pt modelId="{3F80236E-59D1-4EE4-8F01-2F076C398401}" type="sibTrans" cxnId="{14CB7249-7024-469B-8E48-F33C1454E8EE}">
      <dgm:prSet/>
      <dgm:spPr/>
      <dgm:t>
        <a:bodyPr/>
        <a:lstStyle/>
        <a:p>
          <a:endParaRPr lang="en-CA"/>
        </a:p>
      </dgm:t>
    </dgm:pt>
    <dgm:pt modelId="{E502347D-EFFE-4625-B251-7A4CE8AA29D8}" type="pres">
      <dgm:prSet presAssocID="{596ABCED-4B24-48DF-8ACD-35EF37C73DF7}" presName="cycle" presStyleCnt="0">
        <dgm:presLayoutVars>
          <dgm:dir/>
          <dgm:resizeHandles val="exact"/>
        </dgm:presLayoutVars>
      </dgm:prSet>
      <dgm:spPr/>
    </dgm:pt>
    <dgm:pt modelId="{68C2E969-BD03-48CB-BC07-CBFE926202BF}" type="pres">
      <dgm:prSet presAssocID="{845EEE4A-27BE-417C-B4E0-5A2FFC51294B}" presName="dummy" presStyleCnt="0"/>
      <dgm:spPr/>
    </dgm:pt>
    <dgm:pt modelId="{5416AFCE-C9A3-4B52-BD06-8EE0C8753CD7}" type="pres">
      <dgm:prSet presAssocID="{845EEE4A-27BE-417C-B4E0-5A2FFC51294B}" presName="node" presStyleLbl="revTx" presStyleIdx="0" presStyleCnt="4" custScaleX="101840" custScaleY="101840" custRadScaleRad="106998" custRadScaleInc="12116">
        <dgm:presLayoutVars>
          <dgm:bulletEnabled val="1"/>
        </dgm:presLayoutVars>
      </dgm:prSet>
      <dgm:spPr/>
    </dgm:pt>
    <dgm:pt modelId="{156A3E65-26A8-4D1D-8E17-FB3DDCEE21D6}" type="pres">
      <dgm:prSet presAssocID="{1A55FC62-0038-46D9-802C-53CC2368A564}" presName="sibTrans" presStyleLbl="node1" presStyleIdx="0" presStyleCnt="4" custScaleX="101840" custScaleY="101840"/>
      <dgm:spPr/>
    </dgm:pt>
    <dgm:pt modelId="{1623C625-3B68-4F8A-8B7F-F38E9364C411}" type="pres">
      <dgm:prSet presAssocID="{370EAB79-A373-4F18-B038-060E828D981F}" presName="dummy" presStyleCnt="0"/>
      <dgm:spPr/>
    </dgm:pt>
    <dgm:pt modelId="{CF612E32-779A-4469-B9B2-1FCB9A6AA7C8}" type="pres">
      <dgm:prSet presAssocID="{370EAB79-A373-4F18-B038-060E828D981F}" presName="node" presStyleLbl="revTx" presStyleIdx="1" presStyleCnt="4" custScaleX="101840" custScaleY="140445" custRadScaleRad="119952" custRadScaleInc="-20192">
        <dgm:presLayoutVars>
          <dgm:bulletEnabled val="1"/>
        </dgm:presLayoutVars>
      </dgm:prSet>
      <dgm:spPr/>
    </dgm:pt>
    <dgm:pt modelId="{B2B09FB1-4955-404A-9614-D2F2BFD1699B}" type="pres">
      <dgm:prSet presAssocID="{B86ADAA0-774D-4AEA-A2E6-6C693165D544}" presName="sibTrans" presStyleLbl="node1" presStyleIdx="1" presStyleCnt="4"/>
      <dgm:spPr/>
    </dgm:pt>
    <dgm:pt modelId="{826A022D-7AA9-4926-A854-54357491DD29}" type="pres">
      <dgm:prSet presAssocID="{4435B3CC-AD38-4BA1-B047-965CCA36D067}" presName="dummy" presStyleCnt="0"/>
      <dgm:spPr/>
    </dgm:pt>
    <dgm:pt modelId="{FD2C82B5-139F-4006-81B0-1550EAC1F29C}" type="pres">
      <dgm:prSet presAssocID="{4435B3CC-AD38-4BA1-B047-965CCA36D067}" presName="node" presStyleLbl="revTx" presStyleIdx="2" presStyleCnt="4" custScaleX="101840" custScaleY="101840" custRadScaleRad="112537" custRadScaleInc="17051">
        <dgm:presLayoutVars>
          <dgm:bulletEnabled val="1"/>
        </dgm:presLayoutVars>
      </dgm:prSet>
      <dgm:spPr/>
    </dgm:pt>
    <dgm:pt modelId="{D525DF4B-9FE9-41FA-BCB5-A1F2EF07F13E}" type="pres">
      <dgm:prSet presAssocID="{F6AF19AF-9C1B-4D15-B2D5-98E80581B889}" presName="sibTrans" presStyleLbl="node1" presStyleIdx="2" presStyleCnt="4" custScaleX="101840" custScaleY="101840"/>
      <dgm:spPr/>
    </dgm:pt>
    <dgm:pt modelId="{5296ED6C-8948-4683-BA30-E8971C66781F}" type="pres">
      <dgm:prSet presAssocID="{B70C33FC-B557-4768-BD7E-D688064B086B}" presName="dummy" presStyleCnt="0"/>
      <dgm:spPr/>
    </dgm:pt>
    <dgm:pt modelId="{5B7DF627-234B-43B6-B5E0-59B6C602982D}" type="pres">
      <dgm:prSet presAssocID="{B70C33FC-B557-4768-BD7E-D688064B086B}" presName="node" presStyleLbl="revTx" presStyleIdx="3" presStyleCnt="4" custScaleX="101840" custScaleY="101840" custRadScaleRad="106649" custRadScaleInc="-5756">
        <dgm:presLayoutVars>
          <dgm:bulletEnabled val="1"/>
        </dgm:presLayoutVars>
      </dgm:prSet>
      <dgm:spPr/>
    </dgm:pt>
    <dgm:pt modelId="{3C4C46D4-B63B-42E7-8E6D-49B040281B81}" type="pres">
      <dgm:prSet presAssocID="{3F80236E-59D1-4EE4-8F01-2F076C398401}" presName="sibTrans" presStyleLbl="node1" presStyleIdx="3" presStyleCnt="4" custScaleX="100001"/>
      <dgm:spPr/>
    </dgm:pt>
  </dgm:ptLst>
  <dgm:cxnLst>
    <dgm:cxn modelId="{E9A6B019-8262-4E2B-9D6D-8E745F314FA4}" type="presOf" srcId="{845EEE4A-27BE-417C-B4E0-5A2FFC51294B}" destId="{5416AFCE-C9A3-4B52-BD06-8EE0C8753CD7}" srcOrd="0" destOrd="0" presId="urn:microsoft.com/office/officeart/2005/8/layout/cycle1"/>
    <dgm:cxn modelId="{9E3FB121-15F5-41AC-9533-EAE44E4E58DD}" type="presOf" srcId="{3F80236E-59D1-4EE4-8F01-2F076C398401}" destId="{3C4C46D4-B63B-42E7-8E6D-49B040281B81}" srcOrd="0" destOrd="0" presId="urn:microsoft.com/office/officeart/2005/8/layout/cycle1"/>
    <dgm:cxn modelId="{53249523-6DD6-4BCF-974E-2AF7439E9F4F}" srcId="{596ABCED-4B24-48DF-8ACD-35EF37C73DF7}" destId="{370EAB79-A373-4F18-B038-060E828D981F}" srcOrd="1" destOrd="0" parTransId="{FAB0DD00-68C9-45B2-8B0F-ED473EDFC3A0}" sibTransId="{B86ADAA0-774D-4AEA-A2E6-6C693165D544}"/>
    <dgm:cxn modelId="{46B5CB36-81A7-4F86-96F8-A4192FB2BC3C}" type="presOf" srcId="{B70C33FC-B557-4768-BD7E-D688064B086B}" destId="{5B7DF627-234B-43B6-B5E0-59B6C602982D}" srcOrd="0" destOrd="0" presId="urn:microsoft.com/office/officeart/2005/8/layout/cycle1"/>
    <dgm:cxn modelId="{14CB7249-7024-469B-8E48-F33C1454E8EE}" srcId="{596ABCED-4B24-48DF-8ACD-35EF37C73DF7}" destId="{B70C33FC-B557-4768-BD7E-D688064B086B}" srcOrd="3" destOrd="0" parTransId="{78099C14-0136-480C-AA21-115BF1981BFB}" sibTransId="{3F80236E-59D1-4EE4-8F01-2F076C398401}"/>
    <dgm:cxn modelId="{A34CCE77-3679-4DDD-9573-6142AB628322}" type="presOf" srcId="{F6AF19AF-9C1B-4D15-B2D5-98E80581B889}" destId="{D525DF4B-9FE9-41FA-BCB5-A1F2EF07F13E}" srcOrd="0" destOrd="0" presId="urn:microsoft.com/office/officeart/2005/8/layout/cycle1"/>
    <dgm:cxn modelId="{816D0483-1F69-4FFB-9819-2D7262022CA7}" type="presOf" srcId="{4435B3CC-AD38-4BA1-B047-965CCA36D067}" destId="{FD2C82B5-139F-4006-81B0-1550EAC1F29C}" srcOrd="0" destOrd="0" presId="urn:microsoft.com/office/officeart/2005/8/layout/cycle1"/>
    <dgm:cxn modelId="{0484B995-3730-4D51-A452-CC1623A1B879}" srcId="{596ABCED-4B24-48DF-8ACD-35EF37C73DF7}" destId="{845EEE4A-27BE-417C-B4E0-5A2FFC51294B}" srcOrd="0" destOrd="0" parTransId="{A67CA5C9-401C-45EC-89E7-2BDC667DE92B}" sibTransId="{1A55FC62-0038-46D9-802C-53CC2368A564}"/>
    <dgm:cxn modelId="{62E8019A-C1B2-436C-A700-EABF50AB7704}" type="presOf" srcId="{B86ADAA0-774D-4AEA-A2E6-6C693165D544}" destId="{B2B09FB1-4955-404A-9614-D2F2BFD1699B}" srcOrd="0" destOrd="0" presId="urn:microsoft.com/office/officeart/2005/8/layout/cycle1"/>
    <dgm:cxn modelId="{FF08F5B5-DB79-4921-8DCB-94DA2B7151D4}" type="presOf" srcId="{1A55FC62-0038-46D9-802C-53CC2368A564}" destId="{156A3E65-26A8-4D1D-8E17-FB3DDCEE21D6}" srcOrd="0" destOrd="0" presId="urn:microsoft.com/office/officeart/2005/8/layout/cycle1"/>
    <dgm:cxn modelId="{6285EDCF-AAD4-4E2A-947D-9DFD52A67B5C}" type="presOf" srcId="{370EAB79-A373-4F18-B038-060E828D981F}" destId="{CF612E32-779A-4469-B9B2-1FCB9A6AA7C8}" srcOrd="0" destOrd="0" presId="urn:microsoft.com/office/officeart/2005/8/layout/cycle1"/>
    <dgm:cxn modelId="{297D4ADE-8B22-4432-B63D-D7B3589374E3}" type="presOf" srcId="{596ABCED-4B24-48DF-8ACD-35EF37C73DF7}" destId="{E502347D-EFFE-4625-B251-7A4CE8AA29D8}" srcOrd="0" destOrd="0" presId="urn:microsoft.com/office/officeart/2005/8/layout/cycle1"/>
    <dgm:cxn modelId="{8EF27CF6-8F1A-49F1-BEA0-FDEC8C5A211D}" srcId="{596ABCED-4B24-48DF-8ACD-35EF37C73DF7}" destId="{4435B3CC-AD38-4BA1-B047-965CCA36D067}" srcOrd="2" destOrd="0" parTransId="{7F1614E1-B595-4C2C-8F98-9F10E38C4707}" sibTransId="{F6AF19AF-9C1B-4D15-B2D5-98E80581B889}"/>
    <dgm:cxn modelId="{0E7E3B9F-B27B-4E6E-A367-D6406688F472}" type="presParOf" srcId="{E502347D-EFFE-4625-B251-7A4CE8AA29D8}" destId="{68C2E969-BD03-48CB-BC07-CBFE926202BF}" srcOrd="0" destOrd="0" presId="urn:microsoft.com/office/officeart/2005/8/layout/cycle1"/>
    <dgm:cxn modelId="{128AC8EC-3452-497B-B3E2-095310B53676}" type="presParOf" srcId="{E502347D-EFFE-4625-B251-7A4CE8AA29D8}" destId="{5416AFCE-C9A3-4B52-BD06-8EE0C8753CD7}" srcOrd="1" destOrd="0" presId="urn:microsoft.com/office/officeart/2005/8/layout/cycle1"/>
    <dgm:cxn modelId="{58C8F5FD-1B3B-4253-A0D4-BCEDE64451E2}" type="presParOf" srcId="{E502347D-EFFE-4625-B251-7A4CE8AA29D8}" destId="{156A3E65-26A8-4D1D-8E17-FB3DDCEE21D6}" srcOrd="2" destOrd="0" presId="urn:microsoft.com/office/officeart/2005/8/layout/cycle1"/>
    <dgm:cxn modelId="{26AD68D1-7459-4F9A-9E64-5E067DEAD633}" type="presParOf" srcId="{E502347D-EFFE-4625-B251-7A4CE8AA29D8}" destId="{1623C625-3B68-4F8A-8B7F-F38E9364C411}" srcOrd="3" destOrd="0" presId="urn:microsoft.com/office/officeart/2005/8/layout/cycle1"/>
    <dgm:cxn modelId="{B90168F8-8860-4511-9BC4-62D72A74EC4F}" type="presParOf" srcId="{E502347D-EFFE-4625-B251-7A4CE8AA29D8}" destId="{CF612E32-779A-4469-B9B2-1FCB9A6AA7C8}" srcOrd="4" destOrd="0" presId="urn:microsoft.com/office/officeart/2005/8/layout/cycle1"/>
    <dgm:cxn modelId="{9CFF6ED6-B260-4158-A998-32A8A84E1A04}" type="presParOf" srcId="{E502347D-EFFE-4625-B251-7A4CE8AA29D8}" destId="{B2B09FB1-4955-404A-9614-D2F2BFD1699B}" srcOrd="5" destOrd="0" presId="urn:microsoft.com/office/officeart/2005/8/layout/cycle1"/>
    <dgm:cxn modelId="{D4B37D16-AB8F-4FB1-A414-098A7CBE3AE4}" type="presParOf" srcId="{E502347D-EFFE-4625-B251-7A4CE8AA29D8}" destId="{826A022D-7AA9-4926-A854-54357491DD29}" srcOrd="6" destOrd="0" presId="urn:microsoft.com/office/officeart/2005/8/layout/cycle1"/>
    <dgm:cxn modelId="{65C6F583-7CBD-4DE6-9FE0-32A4AB091151}" type="presParOf" srcId="{E502347D-EFFE-4625-B251-7A4CE8AA29D8}" destId="{FD2C82B5-139F-4006-81B0-1550EAC1F29C}" srcOrd="7" destOrd="0" presId="urn:microsoft.com/office/officeart/2005/8/layout/cycle1"/>
    <dgm:cxn modelId="{94536585-EDCC-4FDE-9B02-103B5B392C61}" type="presParOf" srcId="{E502347D-EFFE-4625-B251-7A4CE8AA29D8}" destId="{D525DF4B-9FE9-41FA-BCB5-A1F2EF07F13E}" srcOrd="8" destOrd="0" presId="urn:microsoft.com/office/officeart/2005/8/layout/cycle1"/>
    <dgm:cxn modelId="{28CB2CAF-07A4-4451-A376-E2678B1D8303}" type="presParOf" srcId="{E502347D-EFFE-4625-B251-7A4CE8AA29D8}" destId="{5296ED6C-8948-4683-BA30-E8971C66781F}" srcOrd="9" destOrd="0" presId="urn:microsoft.com/office/officeart/2005/8/layout/cycle1"/>
    <dgm:cxn modelId="{AD883101-32B5-4C2B-BF04-7907B1621EB2}" type="presParOf" srcId="{E502347D-EFFE-4625-B251-7A4CE8AA29D8}" destId="{5B7DF627-234B-43B6-B5E0-59B6C602982D}" srcOrd="10" destOrd="0" presId="urn:microsoft.com/office/officeart/2005/8/layout/cycle1"/>
    <dgm:cxn modelId="{8FAFE1F7-77B8-44BA-BE1A-8D6D8B56A44D}" type="presParOf" srcId="{E502347D-EFFE-4625-B251-7A4CE8AA29D8}" destId="{3C4C46D4-B63B-42E7-8E6D-49B040281B81}" srcOrd="11" destOrd="0" presId="urn:microsoft.com/office/officeart/2005/8/layout/cycle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00D126-BAA1-4390-9DD7-12683E7C50BA}">
      <dsp:nvSpPr>
        <dsp:cNvPr id="0" name=""/>
        <dsp:cNvSpPr/>
      </dsp:nvSpPr>
      <dsp:spPr>
        <a:xfrm>
          <a:off x="533878" y="166998"/>
          <a:ext cx="1951001" cy="677556"/>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71E4CF-2B16-44F8-9635-97905CFE1F57}">
      <dsp:nvSpPr>
        <dsp:cNvPr id="0" name=""/>
        <dsp:cNvSpPr/>
      </dsp:nvSpPr>
      <dsp:spPr>
        <a:xfrm>
          <a:off x="1323353" y="1826105"/>
          <a:ext cx="378101" cy="241984"/>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281B50-6DD4-4F71-A65A-3D8B556DD9CB}">
      <dsp:nvSpPr>
        <dsp:cNvPr id="0" name=""/>
        <dsp:cNvSpPr/>
      </dsp:nvSpPr>
      <dsp:spPr>
        <a:xfrm>
          <a:off x="67646" y="2103509"/>
          <a:ext cx="2889514" cy="453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100000"/>
            </a:lnSpc>
            <a:spcBef>
              <a:spcPct val="0"/>
            </a:spcBef>
            <a:spcAft>
              <a:spcPts val="0"/>
            </a:spcAft>
            <a:buNone/>
          </a:pPr>
          <a:endParaRPr lang="en-US" sz="1800" b="0" kern="1200">
            <a:solidFill>
              <a:srgbClr val="003C71"/>
            </a:solidFill>
          </a:endParaRPr>
        </a:p>
        <a:p>
          <a:pPr marL="0" lvl="0" indent="0" algn="ctr" defTabSz="800100">
            <a:lnSpc>
              <a:spcPct val="100000"/>
            </a:lnSpc>
            <a:spcBef>
              <a:spcPct val="0"/>
            </a:spcBef>
            <a:spcAft>
              <a:spcPts val="0"/>
            </a:spcAft>
            <a:buNone/>
          </a:pPr>
          <a:endParaRPr lang="en-US" sz="1800" b="0" kern="1200">
            <a:solidFill>
              <a:srgbClr val="003C71"/>
            </a:solidFill>
          </a:endParaRPr>
        </a:p>
        <a:p>
          <a:pPr marL="0" lvl="0" indent="0" algn="ctr" defTabSz="800100">
            <a:lnSpc>
              <a:spcPct val="100000"/>
            </a:lnSpc>
            <a:spcBef>
              <a:spcPct val="0"/>
            </a:spcBef>
            <a:spcAft>
              <a:spcPts val="0"/>
            </a:spcAft>
            <a:buNone/>
          </a:pPr>
          <a:endParaRPr lang="en-US" sz="1800" b="0" kern="1200">
            <a:solidFill>
              <a:srgbClr val="003C71"/>
            </a:solidFill>
          </a:endParaRPr>
        </a:p>
        <a:p>
          <a:pPr marL="0" lvl="0" indent="0" algn="ctr" defTabSz="800100">
            <a:lnSpc>
              <a:spcPct val="100000"/>
            </a:lnSpc>
            <a:spcBef>
              <a:spcPct val="0"/>
            </a:spcBef>
            <a:spcAft>
              <a:spcPts val="0"/>
            </a:spcAft>
            <a:buNone/>
          </a:pPr>
          <a:endParaRPr lang="en-US" sz="1800" b="0" kern="1200">
            <a:solidFill>
              <a:srgbClr val="003C71"/>
            </a:solidFill>
          </a:endParaRPr>
        </a:p>
        <a:p>
          <a:pPr marL="0" lvl="0" indent="0" algn="ctr" defTabSz="800100">
            <a:lnSpc>
              <a:spcPct val="100000"/>
            </a:lnSpc>
            <a:spcBef>
              <a:spcPct val="0"/>
            </a:spcBef>
            <a:spcAft>
              <a:spcPts val="0"/>
            </a:spcAft>
            <a:buNone/>
          </a:pPr>
          <a:endParaRPr lang="en-US" sz="1800" b="0" kern="1200">
            <a:solidFill>
              <a:srgbClr val="003C71"/>
            </a:solidFill>
          </a:endParaRPr>
        </a:p>
        <a:p>
          <a:pPr marL="0" lvl="0" indent="0" algn="ctr" defTabSz="800100">
            <a:lnSpc>
              <a:spcPct val="100000"/>
            </a:lnSpc>
            <a:spcBef>
              <a:spcPct val="0"/>
            </a:spcBef>
            <a:spcAft>
              <a:spcPts val="0"/>
            </a:spcAft>
            <a:buNone/>
          </a:pPr>
          <a:endParaRPr lang="en-US" sz="1800" b="0" kern="1200">
            <a:solidFill>
              <a:srgbClr val="003C71"/>
            </a:solidFill>
          </a:endParaRPr>
        </a:p>
        <a:p>
          <a:pPr marL="0" lvl="0" indent="0" algn="ctr" defTabSz="800100">
            <a:lnSpc>
              <a:spcPct val="100000"/>
            </a:lnSpc>
            <a:spcBef>
              <a:spcPct val="0"/>
            </a:spcBef>
            <a:spcAft>
              <a:spcPts val="0"/>
            </a:spcAft>
            <a:buNone/>
          </a:pPr>
          <a:endParaRPr lang="fr-CA" sz="1800" b="0" kern="1200" noProof="0">
            <a:solidFill>
              <a:srgbClr val="003C71"/>
            </a:solidFill>
          </a:endParaRPr>
        </a:p>
        <a:p>
          <a:pPr marL="0" lvl="0" indent="0" algn="ctr" defTabSz="800100">
            <a:lnSpc>
              <a:spcPct val="100000"/>
            </a:lnSpc>
            <a:spcBef>
              <a:spcPct val="0"/>
            </a:spcBef>
            <a:spcAft>
              <a:spcPts val="0"/>
            </a:spcAft>
            <a:buNone/>
          </a:pPr>
          <a:r>
            <a:rPr lang="fr-CA" sz="1800" b="0" kern="1200" noProof="0">
              <a:solidFill>
                <a:srgbClr val="003C71"/>
              </a:solidFill>
            </a:rPr>
            <a:t>Décision </a:t>
          </a:r>
        </a:p>
        <a:p>
          <a:pPr marL="0" lvl="0" indent="0" algn="ctr" defTabSz="800100">
            <a:lnSpc>
              <a:spcPct val="100000"/>
            </a:lnSpc>
            <a:spcBef>
              <a:spcPct val="0"/>
            </a:spcBef>
            <a:spcAft>
              <a:spcPts val="0"/>
            </a:spcAft>
            <a:buNone/>
          </a:pPr>
          <a:r>
            <a:rPr lang="fr-CA" sz="1800" b="0" kern="1200" noProof="0">
              <a:solidFill>
                <a:srgbClr val="003C71"/>
              </a:solidFill>
            </a:rPr>
            <a:t>d’agrément</a:t>
          </a:r>
        </a:p>
        <a:p>
          <a:pPr marL="0" lvl="0" indent="0" algn="ctr" defTabSz="800100">
            <a:lnSpc>
              <a:spcPct val="100000"/>
            </a:lnSpc>
            <a:spcBef>
              <a:spcPct val="0"/>
            </a:spcBef>
            <a:spcAft>
              <a:spcPts val="0"/>
            </a:spcAft>
            <a:buNone/>
          </a:pPr>
          <a:r>
            <a:rPr lang="fr-CA" sz="1800" b="0" kern="1200" noProof="0">
              <a:solidFill>
                <a:srgbClr val="003C71"/>
              </a:solidFill>
            </a:rPr>
            <a:t> du BA</a:t>
          </a:r>
        </a:p>
      </dsp:txBody>
      <dsp:txXfrm>
        <a:off x="67646" y="2103509"/>
        <a:ext cx="2889514" cy="453721"/>
      </dsp:txXfrm>
    </dsp:sp>
    <dsp:sp modelId="{3F73C24C-2154-44AF-97DA-03C017AAA813}">
      <dsp:nvSpPr>
        <dsp:cNvPr id="0" name=""/>
        <dsp:cNvSpPr/>
      </dsp:nvSpPr>
      <dsp:spPr>
        <a:xfrm>
          <a:off x="1243196" y="896884"/>
          <a:ext cx="680581" cy="68058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fr-CA" sz="700" kern="1200" noProof="0"/>
            <a:t>Rapport</a:t>
          </a:r>
        </a:p>
      </dsp:txBody>
      <dsp:txXfrm>
        <a:off x="1342865" y="996553"/>
        <a:ext cx="481243" cy="481243"/>
      </dsp:txXfrm>
    </dsp:sp>
    <dsp:sp modelId="{BD3DEE1C-0B95-46C6-8552-455EF75097C7}">
      <dsp:nvSpPr>
        <dsp:cNvPr id="0" name=""/>
        <dsp:cNvSpPr/>
      </dsp:nvSpPr>
      <dsp:spPr>
        <a:xfrm>
          <a:off x="756201" y="386297"/>
          <a:ext cx="680581" cy="68058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fr-CA" sz="700" kern="1200" noProof="0"/>
            <a:t>Visite</a:t>
          </a:r>
        </a:p>
      </dsp:txBody>
      <dsp:txXfrm>
        <a:off x="855870" y="485966"/>
        <a:ext cx="481243" cy="481243"/>
      </dsp:txXfrm>
    </dsp:sp>
    <dsp:sp modelId="{6C8DB2E7-E018-4665-A26D-D65A79CDD342}">
      <dsp:nvSpPr>
        <dsp:cNvPr id="0" name=""/>
        <dsp:cNvSpPr/>
      </dsp:nvSpPr>
      <dsp:spPr>
        <a:xfrm>
          <a:off x="1451907" y="221747"/>
          <a:ext cx="680581" cy="68058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fr-CA" sz="700" kern="1200" noProof="0"/>
            <a:t>Examen des documents</a:t>
          </a:r>
        </a:p>
      </dsp:txBody>
      <dsp:txXfrm>
        <a:off x="1551576" y="321416"/>
        <a:ext cx="481243" cy="481243"/>
      </dsp:txXfrm>
    </dsp:sp>
    <dsp:sp modelId="{F14762E7-D0D4-4D60-B8E2-E88F754B07DB}">
      <dsp:nvSpPr>
        <dsp:cNvPr id="0" name=""/>
        <dsp:cNvSpPr/>
      </dsp:nvSpPr>
      <dsp:spPr>
        <a:xfrm>
          <a:off x="453721" y="83816"/>
          <a:ext cx="2117365" cy="1693892"/>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6AFCE-C9A3-4B52-BD06-8EE0C8753CD7}">
      <dsp:nvSpPr>
        <dsp:cNvPr id="0" name=""/>
        <dsp:cNvSpPr/>
      </dsp:nvSpPr>
      <dsp:spPr>
        <a:xfrm>
          <a:off x="3172317" y="61066"/>
          <a:ext cx="1156185" cy="1156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200" b="1" i="0" u="none" strike="noStrike" kern="1200" cap="none" normalizeH="0" baseline="0" noProof="0">
              <a:ln/>
              <a:effectLst/>
              <a:latin typeface="Arial" charset="0"/>
            </a:rPr>
            <a:t>Évaluation des résultats du programme</a:t>
          </a:r>
        </a:p>
      </dsp:txBody>
      <dsp:txXfrm>
        <a:off x="3172317" y="61066"/>
        <a:ext cx="1156185" cy="1156185"/>
      </dsp:txXfrm>
    </dsp:sp>
    <dsp:sp modelId="{156A3E65-26A8-4D1D-8E17-FB3DDCEE21D6}">
      <dsp:nvSpPr>
        <dsp:cNvPr id="0" name=""/>
        <dsp:cNvSpPr/>
      </dsp:nvSpPr>
      <dsp:spPr>
        <a:xfrm>
          <a:off x="1119104" y="-30029"/>
          <a:ext cx="3268876" cy="3268876"/>
        </a:xfrm>
        <a:prstGeom prst="circularArrow">
          <a:avLst>
            <a:gd name="adj1" fmla="val 6897"/>
            <a:gd name="adj2" fmla="val 464954"/>
            <a:gd name="adj3" fmla="val 523612"/>
            <a:gd name="adj4" fmla="val 20611433"/>
            <a:gd name="adj5" fmla="val 8047"/>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F612E32-779A-4469-B9B2-1FCB9A6AA7C8}">
      <dsp:nvSpPr>
        <dsp:cNvPr id="0" name=""/>
        <dsp:cNvSpPr/>
      </dsp:nvSpPr>
      <dsp:spPr>
        <a:xfrm>
          <a:off x="3172317" y="1991565"/>
          <a:ext cx="1156185" cy="1156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200" b="1" i="0" u="none" strike="noStrike" kern="1200" cap="none" normalizeH="0" baseline="0" noProof="0">
              <a:ln/>
              <a:effectLst/>
              <a:latin typeface="Arial" charset="0"/>
            </a:rPr>
            <a:t>Changements prévus (programme d’études, cours, mesure du rendement, etc.)</a:t>
          </a:r>
        </a:p>
      </dsp:txBody>
      <dsp:txXfrm>
        <a:off x="3172317" y="1991565"/>
        <a:ext cx="1156185" cy="1156185"/>
      </dsp:txXfrm>
    </dsp:sp>
    <dsp:sp modelId="{B2B09FB1-4955-404A-9614-D2F2BFD1699B}">
      <dsp:nvSpPr>
        <dsp:cNvPr id="0" name=""/>
        <dsp:cNvSpPr/>
      </dsp:nvSpPr>
      <dsp:spPr>
        <a:xfrm>
          <a:off x="1086979" y="87384"/>
          <a:ext cx="3209815" cy="3209815"/>
        </a:xfrm>
        <a:prstGeom prst="circularArrow">
          <a:avLst>
            <a:gd name="adj1" fmla="val 6897"/>
            <a:gd name="adj2" fmla="val 464954"/>
            <a:gd name="adj3" fmla="val 6277360"/>
            <a:gd name="adj4" fmla="val 4163627"/>
            <a:gd name="adj5" fmla="val 8047"/>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D2C82B5-139F-4006-81B0-1550EAC1F29C}">
      <dsp:nvSpPr>
        <dsp:cNvPr id="0" name=""/>
        <dsp:cNvSpPr/>
      </dsp:nvSpPr>
      <dsp:spPr>
        <a:xfrm>
          <a:off x="1016130" y="1991578"/>
          <a:ext cx="1156185" cy="1156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200" b="1" i="0" u="none" strike="noStrike" kern="1200" cap="none" normalizeH="0" baseline="0" noProof="0">
              <a:ln/>
              <a:effectLst/>
              <a:latin typeface="Arial" charset="0"/>
            </a:rPr>
            <a:t>Mise en œuvre des changements</a:t>
          </a:r>
        </a:p>
      </dsp:txBody>
      <dsp:txXfrm>
        <a:off x="1016130" y="1991578"/>
        <a:ext cx="1156185" cy="1156185"/>
      </dsp:txXfrm>
    </dsp:sp>
    <dsp:sp modelId="{D525DF4B-9FE9-41FA-BCB5-A1F2EF07F13E}">
      <dsp:nvSpPr>
        <dsp:cNvPr id="0" name=""/>
        <dsp:cNvSpPr/>
      </dsp:nvSpPr>
      <dsp:spPr>
        <a:xfrm>
          <a:off x="936467" y="-68382"/>
          <a:ext cx="3268876" cy="3268876"/>
        </a:xfrm>
        <a:prstGeom prst="circularArrow">
          <a:avLst>
            <a:gd name="adj1" fmla="val 6897"/>
            <a:gd name="adj2" fmla="val 464954"/>
            <a:gd name="adj3" fmla="val 11308766"/>
            <a:gd name="adj4" fmla="val 9710221"/>
            <a:gd name="adj5" fmla="val 8047"/>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B7DF627-234B-43B6-B5E0-59B6C602982D}">
      <dsp:nvSpPr>
        <dsp:cNvPr id="0" name=""/>
        <dsp:cNvSpPr/>
      </dsp:nvSpPr>
      <dsp:spPr>
        <a:xfrm>
          <a:off x="1016126" y="28369"/>
          <a:ext cx="1156185" cy="1156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200" b="1" i="0" u="none" strike="noStrike" kern="1200" cap="none" normalizeH="0" baseline="0" noProof="0">
              <a:ln/>
              <a:effectLst/>
              <a:latin typeface="Arial" charset="0"/>
            </a:rPr>
            <a:t>Collecte et évaluation des données</a:t>
          </a:r>
        </a:p>
      </dsp:txBody>
      <dsp:txXfrm>
        <a:off x="1016126" y="28369"/>
        <a:ext cx="1156185" cy="1156185"/>
      </dsp:txXfrm>
    </dsp:sp>
    <dsp:sp modelId="{3C4C46D4-B63B-42E7-8E6D-49B040281B81}">
      <dsp:nvSpPr>
        <dsp:cNvPr id="0" name=""/>
        <dsp:cNvSpPr/>
      </dsp:nvSpPr>
      <dsp:spPr>
        <a:xfrm>
          <a:off x="1057041" y="-100036"/>
          <a:ext cx="3209847" cy="3209815"/>
        </a:xfrm>
        <a:prstGeom prst="circularArrow">
          <a:avLst>
            <a:gd name="adj1" fmla="val 6897"/>
            <a:gd name="adj2" fmla="val 464954"/>
            <a:gd name="adj3" fmla="val 17052289"/>
            <a:gd name="adj4" fmla="val 14938776"/>
            <a:gd name="adj5" fmla="val 8047"/>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6AFCE-C9A3-4B52-BD06-8EE0C8753CD7}">
      <dsp:nvSpPr>
        <dsp:cNvPr id="0" name=""/>
        <dsp:cNvSpPr/>
      </dsp:nvSpPr>
      <dsp:spPr>
        <a:xfrm>
          <a:off x="3172317" y="-18432"/>
          <a:ext cx="1156185" cy="1156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200" b="1" i="0" u="none" strike="noStrike" kern="1200" cap="none" normalizeH="0" baseline="0" noProof="0">
              <a:ln/>
              <a:effectLst/>
              <a:latin typeface="Arial" charset="0"/>
            </a:rPr>
            <a:t>Évaluation des résultats du programme</a:t>
          </a:r>
        </a:p>
      </dsp:txBody>
      <dsp:txXfrm>
        <a:off x="3172317" y="-18432"/>
        <a:ext cx="1156185" cy="1156185"/>
      </dsp:txXfrm>
    </dsp:sp>
    <dsp:sp modelId="{156A3E65-26A8-4D1D-8E17-FB3DDCEE21D6}">
      <dsp:nvSpPr>
        <dsp:cNvPr id="0" name=""/>
        <dsp:cNvSpPr/>
      </dsp:nvSpPr>
      <dsp:spPr>
        <a:xfrm>
          <a:off x="1250584" y="193839"/>
          <a:ext cx="3268876" cy="3268876"/>
        </a:xfrm>
        <a:prstGeom prst="circularArrow">
          <a:avLst>
            <a:gd name="adj1" fmla="val 6897"/>
            <a:gd name="adj2" fmla="val 464954"/>
            <a:gd name="adj3" fmla="val 20793635"/>
            <a:gd name="adj4" fmla="val 19776730"/>
            <a:gd name="adj5" fmla="val 8047"/>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F612E32-779A-4469-B9B2-1FCB9A6AA7C8}">
      <dsp:nvSpPr>
        <dsp:cNvPr id="0" name=""/>
        <dsp:cNvSpPr/>
      </dsp:nvSpPr>
      <dsp:spPr>
        <a:xfrm>
          <a:off x="3349677" y="1692931"/>
          <a:ext cx="1156185" cy="1594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200" b="1" i="0" u="none" strike="noStrike" kern="1200" cap="none" normalizeH="0" baseline="0" noProof="0">
              <a:ln/>
              <a:effectLst/>
              <a:latin typeface="Arial" charset="0"/>
            </a:rPr>
            <a:t>Planification de changements (programme d’études, cours, mesures de performance, etc.)</a:t>
          </a:r>
        </a:p>
      </dsp:txBody>
      <dsp:txXfrm>
        <a:off x="3349677" y="1692931"/>
        <a:ext cx="1156185" cy="1594466"/>
      </dsp:txXfrm>
    </dsp:sp>
    <dsp:sp modelId="{B2B09FB1-4955-404A-9614-D2F2BFD1699B}">
      <dsp:nvSpPr>
        <dsp:cNvPr id="0" name=""/>
        <dsp:cNvSpPr/>
      </dsp:nvSpPr>
      <dsp:spPr>
        <a:xfrm>
          <a:off x="1119709" y="145188"/>
          <a:ext cx="3209815" cy="3209815"/>
        </a:xfrm>
        <a:prstGeom prst="circularArrow">
          <a:avLst>
            <a:gd name="adj1" fmla="val 6897"/>
            <a:gd name="adj2" fmla="val 464954"/>
            <a:gd name="adj3" fmla="val 6701911"/>
            <a:gd name="adj4" fmla="val 3764924"/>
            <a:gd name="adj5" fmla="val 8047"/>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D2C82B5-139F-4006-81B0-1550EAC1F29C}">
      <dsp:nvSpPr>
        <dsp:cNvPr id="0" name=""/>
        <dsp:cNvSpPr/>
      </dsp:nvSpPr>
      <dsp:spPr>
        <a:xfrm>
          <a:off x="897320" y="1931907"/>
          <a:ext cx="1156185" cy="1156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200" b="1" i="0" u="none" strike="noStrike" kern="1200" cap="none" normalizeH="0" baseline="0" noProof="0">
              <a:ln/>
              <a:effectLst/>
              <a:latin typeface="Arial" charset="0"/>
            </a:rPr>
            <a:t>Mise en œuvre des changements</a:t>
          </a:r>
          <a:endParaRPr kumimoji="0" lang="en-CA" sz="1200" b="1" i="0" u="none" strike="noStrike" kern="1200" cap="none" normalizeH="0" baseline="0">
            <a:ln/>
            <a:effectLst/>
            <a:latin typeface="Arial" charset="0"/>
          </a:endParaRPr>
        </a:p>
      </dsp:txBody>
      <dsp:txXfrm>
        <a:off x="897320" y="1931907"/>
        <a:ext cx="1156185" cy="1156185"/>
      </dsp:txXfrm>
    </dsp:sp>
    <dsp:sp modelId="{D525DF4B-9FE9-41FA-BCB5-A1F2EF07F13E}">
      <dsp:nvSpPr>
        <dsp:cNvPr id="0" name=""/>
        <dsp:cNvSpPr/>
      </dsp:nvSpPr>
      <dsp:spPr>
        <a:xfrm>
          <a:off x="883580" y="64975"/>
          <a:ext cx="3268876" cy="3268876"/>
        </a:xfrm>
        <a:prstGeom prst="circularArrow">
          <a:avLst>
            <a:gd name="adj1" fmla="val 6897"/>
            <a:gd name="adj2" fmla="val 464954"/>
            <a:gd name="adj3" fmla="val 11792820"/>
            <a:gd name="adj4" fmla="val 10211631"/>
            <a:gd name="adj5" fmla="val 8047"/>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B7DF627-234B-43B6-B5E0-59B6C602982D}">
      <dsp:nvSpPr>
        <dsp:cNvPr id="0" name=""/>
        <dsp:cNvSpPr/>
      </dsp:nvSpPr>
      <dsp:spPr>
        <a:xfrm>
          <a:off x="1016126" y="-18438"/>
          <a:ext cx="1156185" cy="1156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200" b="1" i="0" u="none" strike="noStrike" kern="1200" cap="none" normalizeH="0" baseline="0" noProof="0">
              <a:ln/>
              <a:effectLst/>
              <a:latin typeface="Arial" charset="0"/>
            </a:rPr>
            <a:t>Collecte et évaluation du données</a:t>
          </a:r>
        </a:p>
      </dsp:txBody>
      <dsp:txXfrm>
        <a:off x="1016126" y="-18438"/>
        <a:ext cx="1156185" cy="1156185"/>
      </dsp:txXfrm>
    </dsp:sp>
    <dsp:sp modelId="{3C4C46D4-B63B-42E7-8E6D-49B040281B81}">
      <dsp:nvSpPr>
        <dsp:cNvPr id="0" name=""/>
        <dsp:cNvSpPr/>
      </dsp:nvSpPr>
      <dsp:spPr>
        <a:xfrm>
          <a:off x="1086966" y="-167880"/>
          <a:ext cx="3209847" cy="3209815"/>
        </a:xfrm>
        <a:prstGeom prst="circularArrow">
          <a:avLst>
            <a:gd name="adj1" fmla="val 6897"/>
            <a:gd name="adj2" fmla="val 464954"/>
            <a:gd name="adj3" fmla="val 16971413"/>
            <a:gd name="adj4" fmla="val 14857668"/>
            <a:gd name="adj5" fmla="val 8047"/>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C8DF17D-9138-41B8-BC64-9A6FBF7BAF08}"/>
              </a:ext>
            </a:extLst>
          </p:cNvPr>
          <p:cNvSpPr>
            <a:spLocks noGrp="1"/>
          </p:cNvSpPr>
          <p:nvPr>
            <p:ph type="hdr" sz="quarter"/>
          </p:nvPr>
        </p:nvSpPr>
        <p:spPr>
          <a:xfrm>
            <a:off x="0" y="0"/>
            <a:ext cx="3077739" cy="471348"/>
          </a:xfrm>
          <a:prstGeom prst="rect">
            <a:avLst/>
          </a:prstGeom>
        </p:spPr>
        <p:txBody>
          <a:bodyPr vert="horz" lIns="93342" tIns="46671" rIns="93342" bIns="46671" rtlCol="0"/>
          <a:lstStyle>
            <a:lvl1pPr algn="l">
              <a:defRPr sz="1200"/>
            </a:lvl1pPr>
          </a:lstStyle>
          <a:p>
            <a:endParaRPr lang="en-CA"/>
          </a:p>
        </p:txBody>
      </p:sp>
      <p:sp>
        <p:nvSpPr>
          <p:cNvPr id="3" name="Date Placeholder 2">
            <a:extLst>
              <a:ext uri="{FF2B5EF4-FFF2-40B4-BE49-F238E27FC236}">
                <a16:creationId xmlns:a16="http://schemas.microsoft.com/office/drawing/2014/main" id="{188EB91D-5075-45AF-A534-E2EF38E390F6}"/>
              </a:ext>
            </a:extLst>
          </p:cNvPr>
          <p:cNvSpPr>
            <a:spLocks noGrp="1"/>
          </p:cNvSpPr>
          <p:nvPr>
            <p:ph type="dt" sz="quarter" idx="1"/>
          </p:nvPr>
        </p:nvSpPr>
        <p:spPr>
          <a:xfrm>
            <a:off x="4023092" y="0"/>
            <a:ext cx="3077739" cy="471348"/>
          </a:xfrm>
          <a:prstGeom prst="rect">
            <a:avLst/>
          </a:prstGeom>
        </p:spPr>
        <p:txBody>
          <a:bodyPr vert="horz" lIns="93342" tIns="46671" rIns="93342" bIns="46671" rtlCol="0"/>
          <a:lstStyle>
            <a:lvl1pPr algn="r">
              <a:defRPr sz="1200"/>
            </a:lvl1pPr>
          </a:lstStyle>
          <a:p>
            <a:fld id="{7696F9B8-332F-4015-BF25-27520265463F}" type="datetimeFigureOut">
              <a:rPr lang="en-CA" smtClean="0"/>
              <a:t>2020-12-08</a:t>
            </a:fld>
            <a:endParaRPr lang="en-CA"/>
          </a:p>
        </p:txBody>
      </p:sp>
      <p:sp>
        <p:nvSpPr>
          <p:cNvPr id="4" name="Footer Placeholder 3">
            <a:extLst>
              <a:ext uri="{FF2B5EF4-FFF2-40B4-BE49-F238E27FC236}">
                <a16:creationId xmlns:a16="http://schemas.microsoft.com/office/drawing/2014/main" id="{01489889-A5BA-4E64-8D71-FC622B8CD00B}"/>
              </a:ext>
            </a:extLst>
          </p:cNvPr>
          <p:cNvSpPr>
            <a:spLocks noGrp="1"/>
          </p:cNvSpPr>
          <p:nvPr>
            <p:ph type="ftr" sz="quarter" idx="2"/>
          </p:nvPr>
        </p:nvSpPr>
        <p:spPr>
          <a:xfrm>
            <a:off x="0" y="8917128"/>
            <a:ext cx="3077739" cy="471348"/>
          </a:xfrm>
          <a:prstGeom prst="rect">
            <a:avLst/>
          </a:prstGeom>
        </p:spPr>
        <p:txBody>
          <a:bodyPr vert="horz" lIns="93342" tIns="46671" rIns="93342" bIns="46671"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091BAB48-016A-4485-AFD2-1CA006198806}"/>
              </a:ext>
            </a:extLst>
          </p:cNvPr>
          <p:cNvSpPr>
            <a:spLocks noGrp="1"/>
          </p:cNvSpPr>
          <p:nvPr>
            <p:ph type="sldNum" sz="quarter" idx="3"/>
          </p:nvPr>
        </p:nvSpPr>
        <p:spPr>
          <a:xfrm>
            <a:off x="4023092" y="8917128"/>
            <a:ext cx="3077739" cy="471348"/>
          </a:xfrm>
          <a:prstGeom prst="rect">
            <a:avLst/>
          </a:prstGeom>
        </p:spPr>
        <p:txBody>
          <a:bodyPr vert="horz" lIns="93342" tIns="46671" rIns="93342" bIns="46671" rtlCol="0" anchor="b"/>
          <a:lstStyle>
            <a:lvl1pPr algn="r">
              <a:defRPr sz="1200"/>
            </a:lvl1pPr>
          </a:lstStyle>
          <a:p>
            <a:fld id="{239A8921-1C3C-46F4-9CA3-560243B325BE}" type="slidenum">
              <a:rPr lang="en-CA" smtClean="0"/>
              <a:t>‹#›</a:t>
            </a:fld>
            <a:endParaRPr lang="en-CA"/>
          </a:p>
        </p:txBody>
      </p:sp>
    </p:spTree>
    <p:extLst>
      <p:ext uri="{BB962C8B-B14F-4D97-AF65-F5344CB8AC3E}">
        <p14:creationId xmlns:p14="http://schemas.microsoft.com/office/powerpoint/2010/main" val="24739482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7739" cy="469424"/>
          </a:xfrm>
          <a:prstGeom prst="rect">
            <a:avLst/>
          </a:prstGeom>
        </p:spPr>
        <p:txBody>
          <a:bodyPr vert="horz" lIns="94686" tIns="47343" rIns="94686" bIns="47343" rtlCol="0"/>
          <a:lstStyle>
            <a:lvl1pPr algn="l">
              <a:defRPr sz="1200"/>
            </a:lvl1pPr>
          </a:lstStyle>
          <a:p>
            <a:endParaRPr lang="en-CA"/>
          </a:p>
        </p:txBody>
      </p:sp>
      <p:sp>
        <p:nvSpPr>
          <p:cNvPr id="3" name="Date Placeholder 2"/>
          <p:cNvSpPr>
            <a:spLocks noGrp="1"/>
          </p:cNvSpPr>
          <p:nvPr>
            <p:ph type="dt" idx="1"/>
          </p:nvPr>
        </p:nvSpPr>
        <p:spPr>
          <a:xfrm>
            <a:off x="4023092" y="1"/>
            <a:ext cx="3077739" cy="469424"/>
          </a:xfrm>
          <a:prstGeom prst="rect">
            <a:avLst/>
          </a:prstGeom>
        </p:spPr>
        <p:txBody>
          <a:bodyPr vert="horz" lIns="94686" tIns="47343" rIns="94686" bIns="47343" rtlCol="0"/>
          <a:lstStyle>
            <a:lvl1pPr algn="r">
              <a:defRPr sz="1200"/>
            </a:lvl1pPr>
          </a:lstStyle>
          <a:p>
            <a:fld id="{4AF9A62D-7271-43F3-95D8-503CB70887F4}" type="datetimeFigureOut">
              <a:rPr lang="en-CA" smtClean="0"/>
              <a:t>2020-12-08</a:t>
            </a:fld>
            <a:endParaRPr lang="en-CA"/>
          </a:p>
        </p:txBody>
      </p:sp>
      <p:sp>
        <p:nvSpPr>
          <p:cNvPr id="4" name="Slide Image Placeholder 3"/>
          <p:cNvSpPr>
            <a:spLocks noGrp="1" noRot="1" noChangeAspect="1"/>
          </p:cNvSpPr>
          <p:nvPr>
            <p:ph type="sldImg" idx="2"/>
          </p:nvPr>
        </p:nvSpPr>
        <p:spPr>
          <a:xfrm>
            <a:off x="420688" y="703263"/>
            <a:ext cx="6261100" cy="3522662"/>
          </a:xfrm>
          <a:prstGeom prst="rect">
            <a:avLst/>
          </a:prstGeom>
          <a:noFill/>
          <a:ln w="12700">
            <a:solidFill>
              <a:prstClr val="black"/>
            </a:solidFill>
          </a:ln>
        </p:spPr>
        <p:txBody>
          <a:bodyPr vert="horz" lIns="94686" tIns="47343" rIns="94686" bIns="47343" rtlCol="0" anchor="ctr"/>
          <a:lstStyle/>
          <a:p>
            <a:endParaRPr lang="en-CA"/>
          </a:p>
        </p:txBody>
      </p:sp>
      <p:sp>
        <p:nvSpPr>
          <p:cNvPr id="5" name="Notes Placeholder 4"/>
          <p:cNvSpPr>
            <a:spLocks noGrp="1"/>
          </p:cNvSpPr>
          <p:nvPr>
            <p:ph type="body" sz="quarter" idx="3"/>
          </p:nvPr>
        </p:nvSpPr>
        <p:spPr>
          <a:xfrm>
            <a:off x="710248" y="4459527"/>
            <a:ext cx="5681980" cy="4224814"/>
          </a:xfrm>
          <a:prstGeom prst="rect">
            <a:avLst/>
          </a:prstGeom>
        </p:spPr>
        <p:txBody>
          <a:bodyPr vert="horz" lIns="94686" tIns="47343" rIns="94686" bIns="4734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917422"/>
            <a:ext cx="3077739" cy="469424"/>
          </a:xfrm>
          <a:prstGeom prst="rect">
            <a:avLst/>
          </a:prstGeom>
        </p:spPr>
        <p:txBody>
          <a:bodyPr vert="horz" lIns="94686" tIns="47343" rIns="94686" bIns="47343" rtlCol="0" anchor="b"/>
          <a:lstStyle>
            <a:lvl1pPr algn="l">
              <a:defRPr sz="1200"/>
            </a:lvl1pPr>
          </a:lstStyle>
          <a:p>
            <a:endParaRPr lang="en-CA"/>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686" tIns="47343" rIns="94686" bIns="47343" rtlCol="0" anchor="b"/>
          <a:lstStyle>
            <a:lvl1pPr algn="r">
              <a:defRPr sz="1200"/>
            </a:lvl1pPr>
          </a:lstStyle>
          <a:p>
            <a:fld id="{36156972-B91D-4EFE-BBE6-780876B81408}" type="slidenum">
              <a:rPr lang="en-CA" smtClean="0"/>
              <a:t>‹#›</a:t>
            </a:fld>
            <a:endParaRPr lang="en-CA"/>
          </a:p>
        </p:txBody>
      </p:sp>
    </p:spTree>
    <p:extLst>
      <p:ext uri="{BB962C8B-B14F-4D97-AF65-F5344CB8AC3E}">
        <p14:creationId xmlns:p14="http://schemas.microsoft.com/office/powerpoint/2010/main" val="2237596149"/>
      </p:ext>
    </p:extLst>
  </p:cSld>
  <p:clrMap bg1="lt1" tx1="dk1" bg2="lt2" tx2="dk2" accent1="accent1" accent2="accent2" accent3="accent3" accent4="accent4" accent5="accent5" accent6="accent6" hlink="hlink" folHlink="folHlink"/>
  <p:notesStyle>
    <a:lvl1pPr marL="0" algn="l" defTabSz="914400" rtl="0" eaLnBrk="1" latinLnBrk="0" hangingPunct="1">
      <a:defRPr sz="2000" kern="1200">
        <a:solidFill>
          <a:schemeClr val="tx1"/>
        </a:solidFill>
        <a:latin typeface="+mn-lt"/>
        <a:ea typeface="+mn-ea"/>
        <a:cs typeface="+mn-cs"/>
      </a:defRPr>
    </a:lvl1pPr>
    <a:lvl2pPr marL="457200" algn="l" defTabSz="914400" rtl="0" eaLnBrk="1" latinLnBrk="0" hangingPunct="1">
      <a:defRPr sz="2000" kern="1200">
        <a:solidFill>
          <a:schemeClr val="tx1"/>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1</a:t>
            </a:fld>
            <a:endParaRPr lang="en-CA"/>
          </a:p>
        </p:txBody>
      </p:sp>
    </p:spTree>
    <p:extLst>
      <p:ext uri="{BB962C8B-B14F-4D97-AF65-F5344CB8AC3E}">
        <p14:creationId xmlns:p14="http://schemas.microsoft.com/office/powerpoint/2010/main" val="296211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cs typeface="Calibri"/>
              </a:rPr>
              <a:t>À </a:t>
            </a:r>
            <a:r>
              <a:rPr lang="en-CA" err="1">
                <a:cs typeface="Calibri"/>
              </a:rPr>
              <a:t>toutes</a:t>
            </a:r>
            <a:r>
              <a:rPr lang="en-CA">
                <a:cs typeface="Calibri"/>
              </a:rPr>
              <a:t> les étapes : communication </a:t>
            </a:r>
            <a:r>
              <a:rPr lang="en-CA" err="1">
                <a:cs typeface="Calibri"/>
              </a:rPr>
              <a:t>constante</a:t>
            </a:r>
            <a:r>
              <a:rPr lang="en-CA">
                <a:cs typeface="Calibri"/>
              </a:rPr>
              <a:t> entre le Doyen/</a:t>
            </a:r>
            <a:r>
              <a:rPr lang="en-CA" err="1">
                <a:cs typeface="Calibri"/>
              </a:rPr>
              <a:t>Responsable</a:t>
            </a:r>
            <a:r>
              <a:rPr lang="en-CA">
                <a:cs typeface="Calibri"/>
              </a:rPr>
              <a:t> </a:t>
            </a:r>
            <a:r>
              <a:rPr lang="en-CA" err="1">
                <a:cs typeface="Calibri"/>
              </a:rPr>
              <a:t>désigné</a:t>
            </a:r>
            <a:r>
              <a:rPr lang="en-CA">
                <a:cs typeface="Calibri"/>
              </a:rPr>
              <a:t> et le </a:t>
            </a:r>
            <a:r>
              <a:rPr lang="en-CA" err="1">
                <a:cs typeface="Calibri"/>
              </a:rPr>
              <a:t>Président</a:t>
            </a:r>
            <a:r>
              <a:rPr lang="en-CA">
                <a:cs typeface="Calibri"/>
              </a:rPr>
              <a:t>/la Présidente de </a:t>
            </a:r>
            <a:r>
              <a:rPr lang="en-CA" err="1">
                <a:cs typeface="Calibri"/>
              </a:rPr>
              <a:t>l'équipe</a:t>
            </a:r>
            <a:endParaRPr lang="en-CA" err="1"/>
          </a:p>
        </p:txBody>
      </p:sp>
      <p:sp>
        <p:nvSpPr>
          <p:cNvPr id="4" name="Slide Number Placeholder 3"/>
          <p:cNvSpPr>
            <a:spLocks noGrp="1"/>
          </p:cNvSpPr>
          <p:nvPr>
            <p:ph type="sldNum" sz="quarter" idx="10"/>
          </p:nvPr>
        </p:nvSpPr>
        <p:spPr/>
        <p:txBody>
          <a:bodyPr/>
          <a:lstStyle/>
          <a:p>
            <a:fld id="{36156972-B91D-4EFE-BBE6-780876B81408}" type="slidenum">
              <a:rPr lang="en-CA" smtClean="0"/>
              <a:t>11</a:t>
            </a:fld>
            <a:endParaRPr lang="en-CA"/>
          </a:p>
        </p:txBody>
      </p:sp>
    </p:spTree>
    <p:extLst>
      <p:ext uri="{BB962C8B-B14F-4D97-AF65-F5344CB8AC3E}">
        <p14:creationId xmlns:p14="http://schemas.microsoft.com/office/powerpoint/2010/main" val="536084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12</a:t>
            </a:fld>
            <a:endParaRPr lang="en-CA"/>
          </a:p>
        </p:txBody>
      </p:sp>
    </p:spTree>
    <p:extLst>
      <p:ext uri="{BB962C8B-B14F-4D97-AF65-F5344CB8AC3E}">
        <p14:creationId xmlns:p14="http://schemas.microsoft.com/office/powerpoint/2010/main" val="3735766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36156972-B91D-4EFE-BBE6-780876B81408}" type="slidenum">
              <a:rPr lang="en-CA" smtClean="0"/>
              <a:t>13</a:t>
            </a:fld>
            <a:endParaRPr lang="en-CA"/>
          </a:p>
        </p:txBody>
      </p:sp>
    </p:spTree>
    <p:extLst>
      <p:ext uri="{BB962C8B-B14F-4D97-AF65-F5344CB8AC3E}">
        <p14:creationId xmlns:p14="http://schemas.microsoft.com/office/powerpoint/2010/main" val="2451374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La visite d’agrément est un processus de constatation des faits. L’examen du questionnaire et des documents, et les observations faites pendant la visite permettent de cerner les points qui se posent. </a:t>
            </a:r>
          </a:p>
          <a:p>
            <a:endParaRPr lang="fr-CA" dirty="0">
              <a:cs typeface="Calibri"/>
            </a:endParaRPr>
          </a:p>
          <a:p>
            <a:r>
              <a:rPr lang="fr-CA" dirty="0">
                <a:cs typeface="Calibri"/>
              </a:rPr>
              <a:t>Contexte aux chiffres de 2020 : </a:t>
            </a:r>
          </a:p>
          <a:p>
            <a:pPr marL="342900" indent="-342900">
              <a:buFont typeface="Arial"/>
              <a:buChar char="•"/>
            </a:pPr>
            <a:r>
              <a:rPr lang="fr-CA" dirty="0">
                <a:cs typeface="Calibri"/>
              </a:rPr>
              <a:t>Les normes des QRD/AC ont été appliquées à de nombreux programmes pour la première fois. Par conséquent, c'était la première fois que ces établissements présentaient l'information relative aux QRD/AC et qu'ils ont été évalués.</a:t>
            </a:r>
          </a:p>
          <a:p>
            <a:pPr marL="342900" indent="-342900">
              <a:buFont typeface="Arial"/>
              <a:buChar char="•"/>
            </a:pPr>
            <a:r>
              <a:rPr lang="fr-CA" dirty="0">
                <a:cs typeface="Calibri"/>
              </a:rPr>
              <a:t>Parallèlement, le BCAPG a acquis de l'expérience dans l'évaluation des normes des QRD/AC.</a:t>
            </a:r>
          </a:p>
          <a:p>
            <a:pPr marL="342900" indent="-342900">
              <a:buFont typeface="Arial"/>
              <a:buChar char="•"/>
            </a:pPr>
            <a:r>
              <a:rPr lang="fr-CA" dirty="0">
                <a:cs typeface="Calibri"/>
              </a:rPr>
              <a:t>Beaucoup des problèmes résolus étaient relatifs aux QRD, ce qui peut signifier (1) qu'un EES n'a pas présenté toute l'information dans leur Questionnaire qui aurait pu démontrer la conformité, (2) que l'équipe de visiteurs a manqué ou mal interprété l'information présentée, ou (3) que le programme a effectué des changements entre le moment de la visite et la rapport.</a:t>
            </a:r>
          </a:p>
          <a:p>
            <a:r>
              <a:rPr lang="fr-CA" dirty="0">
                <a:cs typeface="Calibri"/>
              </a:rPr>
              <a:t>Une combinaison des explications (1) et (2) est le plus probable.</a:t>
            </a:r>
          </a:p>
          <a:p>
            <a:endParaRPr lang="fr-CA" dirty="0">
              <a:cs typeface="Calibri"/>
            </a:endParaRPr>
          </a:p>
        </p:txBody>
      </p:sp>
      <p:sp>
        <p:nvSpPr>
          <p:cNvPr id="4" name="Slide Number Placeholder 3"/>
          <p:cNvSpPr>
            <a:spLocks noGrp="1"/>
          </p:cNvSpPr>
          <p:nvPr>
            <p:ph type="sldNum" sz="quarter" idx="10"/>
          </p:nvPr>
        </p:nvSpPr>
        <p:spPr/>
        <p:txBody>
          <a:bodyPr/>
          <a:lstStyle/>
          <a:p>
            <a:fld id="{36156972-B91D-4EFE-BBE6-780876B81408}" type="slidenum">
              <a:rPr lang="en-CA" smtClean="0"/>
              <a:t>14</a:t>
            </a:fld>
            <a:endParaRPr lang="en-CA"/>
          </a:p>
        </p:txBody>
      </p:sp>
    </p:spTree>
    <p:extLst>
      <p:ext uri="{BB962C8B-B14F-4D97-AF65-F5344CB8AC3E}">
        <p14:creationId xmlns:p14="http://schemas.microsoft.com/office/powerpoint/2010/main" val="3330045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2800"/>
              <a:t>En date de juillet 2019</a:t>
            </a:r>
          </a:p>
          <a:p>
            <a:endParaRPr lang="fr-CA" sz="2800">
              <a:cs typeface="Calibri"/>
            </a:endParaRPr>
          </a:p>
          <a:p>
            <a:r>
              <a:rPr lang="fr-CA"/>
              <a:t>3V est le maximum normalement accordé à un nouveau programme (en 2019, il y avait 2 nouveaux programmes)</a:t>
            </a:r>
            <a:endParaRPr lang="fr-CA">
              <a:cs typeface="Calibri"/>
            </a:endParaRPr>
          </a:p>
          <a:p>
            <a:r>
              <a:rPr lang="fr-CA">
                <a:cs typeface="Calibri"/>
              </a:rPr>
              <a:t>3V peut être accordé à des programmes dont les problèmes ne sont pas rapportables</a:t>
            </a:r>
          </a:p>
          <a:p>
            <a:endParaRPr lang="fr-CA">
              <a:cs typeface="Calibri"/>
            </a:endParaRPr>
          </a:p>
          <a:p>
            <a:r>
              <a:rPr lang="fr-CA">
                <a:cs typeface="Calibri"/>
              </a:rPr>
              <a:t>6 ans est la durée d'agrément la plus longue qu'un programme peut obtenir entre deux visites.</a:t>
            </a:r>
          </a:p>
          <a:p>
            <a:endParaRPr lang="fr-CA">
              <a:cs typeface="Calibri"/>
            </a:endParaRPr>
          </a:p>
          <a:p>
            <a:r>
              <a:rPr lang="fr-CA">
                <a:cs typeface="Calibri"/>
              </a:rPr>
              <a:t>"Autre" inclut 2V, FV, 1V, etc. Il peut s'agit d'alignement des visites pour plusieurs programmes d'un même établissement. Il existe une multitude de raisons pour "Autre"</a:t>
            </a:r>
          </a:p>
          <a:p>
            <a:endParaRPr lang="fr-CA"/>
          </a:p>
          <a:p>
            <a:endParaRPr lang="en-US">
              <a:cs typeface="Calibri"/>
            </a:endParaRPr>
          </a:p>
        </p:txBody>
      </p:sp>
      <p:sp>
        <p:nvSpPr>
          <p:cNvPr id="4" name="Slide Number Placeholder 3"/>
          <p:cNvSpPr>
            <a:spLocks noGrp="1"/>
          </p:cNvSpPr>
          <p:nvPr>
            <p:ph type="sldNum" sz="quarter" idx="10"/>
          </p:nvPr>
        </p:nvSpPr>
        <p:spPr/>
        <p:txBody>
          <a:bodyPr/>
          <a:lstStyle/>
          <a:p>
            <a:fld id="{36156972-B91D-4EFE-BBE6-780876B81408}" type="slidenum">
              <a:rPr lang="en-CA" smtClean="0"/>
              <a:t>15</a:t>
            </a:fld>
            <a:endParaRPr lang="en-CA"/>
          </a:p>
        </p:txBody>
      </p:sp>
    </p:spTree>
    <p:extLst>
      <p:ext uri="{BB962C8B-B14F-4D97-AF65-F5344CB8AC3E}">
        <p14:creationId xmlns:p14="http://schemas.microsoft.com/office/powerpoint/2010/main" val="1434350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36156972-B91D-4EFE-BBE6-780876B81408}" type="slidenum">
              <a:rPr lang="en-CA" smtClean="0"/>
              <a:t>16</a:t>
            </a:fld>
            <a:endParaRPr lang="en-CA"/>
          </a:p>
        </p:txBody>
      </p:sp>
    </p:spTree>
    <p:extLst>
      <p:ext uri="{BB962C8B-B14F-4D97-AF65-F5344CB8AC3E}">
        <p14:creationId xmlns:p14="http://schemas.microsoft.com/office/powerpoint/2010/main" val="3375176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fr-CA" sz="2800" b="1"/>
              <a:t>Renseignements supplémentaires concernant cette diapositive</a:t>
            </a:r>
          </a:p>
          <a:p>
            <a:pPr>
              <a:defRPr/>
            </a:pPr>
            <a:endParaRPr lang="fr-CA" sz="2800" b="1"/>
          </a:p>
          <a:p>
            <a:pPr>
              <a:defRPr/>
            </a:pPr>
            <a:r>
              <a:rPr lang="fr-CA" sz="2800"/>
              <a:t>La liste d'objectifs de l'équipe de visiteurs est présentée plus en détail dans les « Normes et procédures d'agrément 20xx », y compris la liste des normes d'agrément regroupées dans les catégories suivantes :</a:t>
            </a:r>
          </a:p>
          <a:p>
            <a:pPr>
              <a:defRPr/>
            </a:pPr>
            <a:r>
              <a:rPr lang="fr-CA" sz="2800"/>
              <a:t>- Amélioration continue</a:t>
            </a:r>
          </a:p>
          <a:p>
            <a:pPr>
              <a:defRPr/>
            </a:pPr>
            <a:r>
              <a:rPr lang="fr-CA" sz="2800"/>
              <a:t>- Qualités requises des diplômés</a:t>
            </a:r>
          </a:p>
          <a:p>
            <a:pPr>
              <a:defRPr/>
            </a:pPr>
            <a:r>
              <a:rPr lang="fr-CA" sz="2800"/>
              <a:t>- Étudiants</a:t>
            </a:r>
          </a:p>
          <a:p>
            <a:pPr>
              <a:defRPr/>
            </a:pPr>
            <a:r>
              <a:rPr lang="fr-CA" sz="2800"/>
              <a:t>- Contenu du programme d'études</a:t>
            </a:r>
          </a:p>
          <a:p>
            <a:pPr>
              <a:defRPr/>
            </a:pPr>
            <a:r>
              <a:rPr lang="fr-CA" sz="2800"/>
              <a:t>- Cadre de prestation du programme</a:t>
            </a:r>
          </a:p>
          <a:p>
            <a:pPr>
              <a:defRPr/>
            </a:pPr>
            <a:endParaRPr lang="en-US" sz="2800"/>
          </a:p>
          <a:p>
            <a:pPr>
              <a:defRPr/>
            </a:pPr>
            <a:r>
              <a:rPr lang="fr-CA" sz="2800"/>
              <a:t>Le modèle du rapport final, le produit livrable de la visite, est le « Modèle de rédaction du rapport de l'équipe de visiteurs ». Chaque visiteur de programme rédigera son propre rapport (ou un rapport de consensus lorsqu'il y a plus d'un visiteur pour un programme). Les observations du visiteur général, du vice-président et du président seront intégrées dans les rapports des visiteurs de programme et formeront les éléments préliminaires et définitifs du rapport.</a:t>
            </a:r>
            <a:r>
              <a:rPr lang="en-US" sz="2800"/>
              <a:t> </a:t>
            </a:r>
            <a:r>
              <a:rPr lang="fr-CA" sz="2800"/>
              <a:t>En outre, le visiteur général préparera un rapport à l’intention de l’organisme de réglementation compétent, pour documenter le processus de la visite, en utilisant le modèle « Rapport du visiteur général aux organismes provinciaux et territoriaux de réglementation du génie ».</a:t>
            </a:r>
          </a:p>
        </p:txBody>
      </p:sp>
      <p:sp>
        <p:nvSpPr>
          <p:cNvPr id="69636"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69637"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69638"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69639"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1894351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18</a:t>
            </a:fld>
            <a:endParaRPr lang="en-CA"/>
          </a:p>
        </p:txBody>
      </p:sp>
    </p:spTree>
    <p:extLst>
      <p:ext uri="{BB962C8B-B14F-4D97-AF65-F5344CB8AC3E}">
        <p14:creationId xmlns:p14="http://schemas.microsoft.com/office/powerpoint/2010/main" val="14901152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19</a:t>
            </a:fld>
            <a:endParaRPr lang="en-CA"/>
          </a:p>
        </p:txBody>
      </p:sp>
    </p:spTree>
    <p:extLst>
      <p:ext uri="{BB962C8B-B14F-4D97-AF65-F5344CB8AC3E}">
        <p14:creationId xmlns:p14="http://schemas.microsoft.com/office/powerpoint/2010/main" val="42357622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20</a:t>
            </a:fld>
            <a:endParaRPr lang="en-CA"/>
          </a:p>
        </p:txBody>
      </p:sp>
    </p:spTree>
    <p:extLst>
      <p:ext uri="{BB962C8B-B14F-4D97-AF65-F5344CB8AC3E}">
        <p14:creationId xmlns:p14="http://schemas.microsoft.com/office/powerpoint/2010/main" val="3596096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600"/>
          </a:p>
        </p:txBody>
      </p:sp>
      <p:sp>
        <p:nvSpPr>
          <p:cNvPr id="4" name="Slide Number Placeholder 3"/>
          <p:cNvSpPr>
            <a:spLocks noGrp="1"/>
          </p:cNvSpPr>
          <p:nvPr>
            <p:ph type="sldNum" sz="quarter" idx="10"/>
          </p:nvPr>
        </p:nvSpPr>
        <p:spPr/>
        <p:txBody>
          <a:bodyPr/>
          <a:lstStyle/>
          <a:p>
            <a:fld id="{36156972-B91D-4EFE-BBE6-780876B81408}" type="slidenum">
              <a:rPr lang="en-CA" smtClean="0"/>
              <a:t>2</a:t>
            </a:fld>
            <a:endParaRPr lang="en-CA"/>
          </a:p>
        </p:txBody>
      </p:sp>
    </p:spTree>
    <p:extLst>
      <p:ext uri="{BB962C8B-B14F-4D97-AF65-F5344CB8AC3E}">
        <p14:creationId xmlns:p14="http://schemas.microsoft.com/office/powerpoint/2010/main" val="12746244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21</a:t>
            </a:fld>
            <a:endParaRPr lang="en-CA"/>
          </a:p>
        </p:txBody>
      </p:sp>
    </p:spTree>
    <p:extLst>
      <p:ext uri="{BB962C8B-B14F-4D97-AF65-F5344CB8AC3E}">
        <p14:creationId xmlns:p14="http://schemas.microsoft.com/office/powerpoint/2010/main" val="6468288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36156972-B91D-4EFE-BBE6-780876B81408}" type="slidenum">
              <a:rPr lang="en-CA" smtClean="0"/>
              <a:t>23</a:t>
            </a:fld>
            <a:endParaRPr lang="en-CA"/>
          </a:p>
        </p:txBody>
      </p:sp>
    </p:spTree>
    <p:extLst>
      <p:ext uri="{BB962C8B-B14F-4D97-AF65-F5344CB8AC3E}">
        <p14:creationId xmlns:p14="http://schemas.microsoft.com/office/powerpoint/2010/main" val="9259128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a:cs typeface="Calibri"/>
              </a:rPr>
              <a:t>Les restrictions de voyage et les exigences de distanciation sociale dues à la pandémie de COVID 19 a nécessité que le cycle d'agrément 2020/2021 du BCAPG s'adapte.</a:t>
            </a:r>
          </a:p>
          <a:p>
            <a:endParaRPr lang="fr-CA">
              <a:cs typeface="Calibri"/>
            </a:endParaRPr>
          </a:p>
          <a:p>
            <a:r>
              <a:rPr lang="fr-CA">
                <a:cs typeface="Calibri"/>
              </a:rPr>
              <a:t>Là où une visite aurait dû se dérouler en personne, le BCAPG a formé un groupe de travail pour développer une approche des visites d'agrément virtuelle. Le </a:t>
            </a:r>
            <a:r>
              <a:rPr lang="fr-CA" i="1">
                <a:cs typeface="Calibri"/>
              </a:rPr>
              <a:t>Guide pour l'évaluation virtuelle d'un programme de génie </a:t>
            </a:r>
            <a:r>
              <a:rPr lang="fr-CA">
                <a:cs typeface="Calibri"/>
              </a:rPr>
              <a:t>sert de point de départ pour aider les programmes à préparer leur visite et fournir à l'équipe de visiteurs les données dont elle a besoin pour réaliser leur évaluation.</a:t>
            </a:r>
          </a:p>
          <a:p>
            <a:endParaRPr lang="fr-CA">
              <a:cs typeface="Calibri"/>
            </a:endParaRPr>
          </a:p>
          <a:p>
            <a:r>
              <a:rPr lang="fr-CA">
                <a:cs typeface="Calibri"/>
              </a:rPr>
              <a:t>Ce guide a été distribué à l'établissement qui fait l'objet de la visite. Le Président/La Présidente d'équipe et le responsable désigné sont en contact régulier pour affiner les détails logistiques de la visite. </a:t>
            </a:r>
          </a:p>
          <a:p>
            <a:endParaRPr lang="fr-CA">
              <a:cs typeface="Calibri"/>
            </a:endParaRPr>
          </a:p>
          <a:p>
            <a:r>
              <a:rPr lang="fr-CA">
                <a:cs typeface="Calibri"/>
              </a:rPr>
              <a:t>Tous les membres de l'équipe devraient lire ce document.</a:t>
            </a:r>
          </a:p>
          <a:p>
            <a:endParaRPr lang="fr-CA">
              <a:cs typeface="Calibri"/>
            </a:endParaRPr>
          </a:p>
        </p:txBody>
      </p:sp>
      <p:sp>
        <p:nvSpPr>
          <p:cNvPr id="4" name="Slide Number Placeholder 3"/>
          <p:cNvSpPr>
            <a:spLocks noGrp="1"/>
          </p:cNvSpPr>
          <p:nvPr>
            <p:ph type="sldNum" sz="quarter" idx="5"/>
          </p:nvPr>
        </p:nvSpPr>
        <p:spPr/>
        <p:txBody>
          <a:bodyPr/>
          <a:lstStyle/>
          <a:p>
            <a:fld id="{36156972-B91D-4EFE-BBE6-780876B81408}" type="slidenum">
              <a:rPr lang="en-CA" smtClean="0"/>
              <a:t>24</a:t>
            </a:fld>
            <a:endParaRPr lang="en-CA"/>
          </a:p>
        </p:txBody>
      </p:sp>
    </p:spTree>
    <p:extLst>
      <p:ext uri="{BB962C8B-B14F-4D97-AF65-F5344CB8AC3E}">
        <p14:creationId xmlns:p14="http://schemas.microsoft.com/office/powerpoint/2010/main" val="25084692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36156972-B91D-4EFE-BBE6-780876B81408}" type="slidenum">
              <a:rPr lang="en-CA" smtClean="0"/>
              <a:t>30</a:t>
            </a:fld>
            <a:endParaRPr lang="en-CA"/>
          </a:p>
        </p:txBody>
      </p:sp>
    </p:spTree>
    <p:extLst>
      <p:ext uri="{BB962C8B-B14F-4D97-AF65-F5344CB8AC3E}">
        <p14:creationId xmlns:p14="http://schemas.microsoft.com/office/powerpoint/2010/main" val="14568995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31</a:t>
            </a:fld>
            <a:endParaRPr lang="en-CA"/>
          </a:p>
        </p:txBody>
      </p:sp>
    </p:spTree>
    <p:extLst>
      <p:ext uri="{BB962C8B-B14F-4D97-AF65-F5344CB8AC3E}">
        <p14:creationId xmlns:p14="http://schemas.microsoft.com/office/powerpoint/2010/main" val="14311357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32</a:t>
            </a:fld>
            <a:endParaRPr lang="en-CA"/>
          </a:p>
        </p:txBody>
      </p:sp>
    </p:spTree>
    <p:extLst>
      <p:ext uri="{BB962C8B-B14F-4D97-AF65-F5344CB8AC3E}">
        <p14:creationId xmlns:p14="http://schemas.microsoft.com/office/powerpoint/2010/main" val="27488844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a:p>
        </p:txBody>
      </p:sp>
      <p:sp>
        <p:nvSpPr>
          <p:cNvPr id="70660"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0661"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70662"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0663"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10884370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fr-FR"/>
          </a:p>
        </p:txBody>
      </p:sp>
      <p:sp>
        <p:nvSpPr>
          <p:cNvPr id="70660"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0661"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70662"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0663"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41892317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a:t>Le Président/La Présidente d'équipe communiquera avec le responsable désigné pour identifier les problèmes potentiels avant que l'équipe n'arrive sur place. Cela aide à réduire le stress de l'EES et rend la visite plus efficace. Parfois, de l'information complémentaire peut être fournie par le programme au visiteur, d'autres fois, ces discussions permettent d'aider au développement de l'horaire de visite. </a:t>
            </a:r>
            <a:r>
              <a:rPr lang="fr-CA">
                <a:cs typeface="Calibri"/>
              </a:rPr>
              <a:t>L'ouverture et la transparence avec l'EES sont primordiales</a:t>
            </a:r>
            <a:endParaRPr lang="en-US">
              <a:cs typeface="Calibri"/>
            </a:endParaRPr>
          </a:p>
        </p:txBody>
      </p:sp>
      <p:sp>
        <p:nvSpPr>
          <p:cNvPr id="4" name="Slide Number Placeholder 3"/>
          <p:cNvSpPr>
            <a:spLocks noGrp="1"/>
          </p:cNvSpPr>
          <p:nvPr>
            <p:ph type="sldNum" sz="quarter" idx="10"/>
          </p:nvPr>
        </p:nvSpPr>
        <p:spPr/>
        <p:txBody>
          <a:bodyPr/>
          <a:lstStyle/>
          <a:p>
            <a:fld id="{36156972-B91D-4EFE-BBE6-780876B81408}" type="slidenum">
              <a:rPr lang="en-CA" smtClean="0"/>
              <a:t>36</a:t>
            </a:fld>
            <a:endParaRPr lang="en-CA"/>
          </a:p>
        </p:txBody>
      </p:sp>
    </p:spTree>
    <p:extLst>
      <p:ext uri="{BB962C8B-B14F-4D97-AF65-F5344CB8AC3E}">
        <p14:creationId xmlns:p14="http://schemas.microsoft.com/office/powerpoint/2010/main" val="5390692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7567">
              <a:defRPr/>
            </a:pPr>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37</a:t>
            </a:fld>
            <a:endParaRPr lang="en-CA"/>
          </a:p>
        </p:txBody>
      </p:sp>
    </p:spTree>
    <p:extLst>
      <p:ext uri="{BB962C8B-B14F-4D97-AF65-F5344CB8AC3E}">
        <p14:creationId xmlns:p14="http://schemas.microsoft.com/office/powerpoint/2010/main" val="615770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3</a:t>
            </a:fld>
            <a:endParaRPr lang="en-CA"/>
          </a:p>
        </p:txBody>
      </p:sp>
    </p:spTree>
    <p:extLst>
      <p:ext uri="{BB962C8B-B14F-4D97-AF65-F5344CB8AC3E}">
        <p14:creationId xmlns:p14="http://schemas.microsoft.com/office/powerpoint/2010/main" val="36421450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7567">
              <a:defRPr/>
            </a:pPr>
            <a:r>
              <a:rPr lang="fr-CA">
                <a:cs typeface="Calibri"/>
              </a:rPr>
              <a:t>Il est demandé à l'ensemble des visiteurs de respecter ce format.</a:t>
            </a:r>
          </a:p>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38</a:t>
            </a:fld>
            <a:endParaRPr lang="en-CA"/>
          </a:p>
        </p:txBody>
      </p:sp>
    </p:spTree>
    <p:extLst>
      <p:ext uri="{BB962C8B-B14F-4D97-AF65-F5344CB8AC3E}">
        <p14:creationId xmlns:p14="http://schemas.microsoft.com/office/powerpoint/2010/main" val="26835958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7567">
              <a:defRPr/>
            </a:pPr>
            <a:endParaRPr lang="en-CA"/>
          </a:p>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39</a:t>
            </a:fld>
            <a:endParaRPr lang="en-CA"/>
          </a:p>
        </p:txBody>
      </p:sp>
    </p:spTree>
    <p:extLst>
      <p:ext uri="{BB962C8B-B14F-4D97-AF65-F5344CB8AC3E}">
        <p14:creationId xmlns:p14="http://schemas.microsoft.com/office/powerpoint/2010/main" val="42353775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40</a:t>
            </a:fld>
            <a:endParaRPr lang="en-CA"/>
          </a:p>
        </p:txBody>
      </p:sp>
    </p:spTree>
    <p:extLst>
      <p:ext uri="{BB962C8B-B14F-4D97-AF65-F5344CB8AC3E}">
        <p14:creationId xmlns:p14="http://schemas.microsoft.com/office/powerpoint/2010/main" val="31083686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41</a:t>
            </a:fld>
            <a:endParaRPr lang="en-CA"/>
          </a:p>
        </p:txBody>
      </p:sp>
    </p:spTree>
    <p:extLst>
      <p:ext uri="{BB962C8B-B14F-4D97-AF65-F5344CB8AC3E}">
        <p14:creationId xmlns:p14="http://schemas.microsoft.com/office/powerpoint/2010/main" val="12178596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42</a:t>
            </a:fld>
            <a:endParaRPr lang="en-CA"/>
          </a:p>
        </p:txBody>
      </p:sp>
    </p:spTree>
    <p:extLst>
      <p:ext uri="{BB962C8B-B14F-4D97-AF65-F5344CB8AC3E}">
        <p14:creationId xmlns:p14="http://schemas.microsoft.com/office/powerpoint/2010/main" val="12200725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44515" y="4386418"/>
            <a:ext cx="6413446" cy="4155555"/>
          </a:xfrm>
        </p:spPr>
        <p:txBody>
          <a:bodyPr/>
          <a:lstStyle/>
          <a:p>
            <a:r>
              <a:rPr lang="fr-CA" dirty="0">
                <a:cs typeface="Calibri"/>
              </a:rPr>
              <a:t>Les EES souhaitent que l'on évolue d'un système d'évaluation des intrants vers un système d'évaluation des résultats. Mais les organismes de réglementation aiment les intrants. En gardant les deux, nous pensons pouvoir aider les établissements à fournir moins de travail. Les pays de l'Accord de Washington se dirigent tous vers une évaluation des résultats, alors nous devons les suivre pour rester membres de l'accord. Le fait d'être membre de l'accord est très important pour la mobilité des ingénieurs. Les </a:t>
            </a:r>
            <a:r>
              <a:rPr lang="fr-CA" dirty="0"/>
              <a:t>organismes de réglementation le souhaitent aussi (si quelqu'un dépose une candidature en provenance d'un pays membre de l'accord, il y a une confiance).</a:t>
            </a:r>
          </a:p>
          <a:p>
            <a:endParaRPr lang="fr-CA" dirty="0">
              <a:cs typeface="Calibri"/>
            </a:endParaRPr>
          </a:p>
          <a:p>
            <a:r>
              <a:rPr lang="fr-CA" dirty="0"/>
              <a:t>Quantitatif – volume de formation = intrants</a:t>
            </a:r>
            <a:endParaRPr lang="fr-CA" dirty="0">
              <a:cs typeface="Calibri"/>
            </a:endParaRPr>
          </a:p>
          <a:p>
            <a:r>
              <a:rPr lang="fr-CA" dirty="0"/>
              <a:t>Qualitatif – qualité de la formation = résultats</a:t>
            </a:r>
          </a:p>
          <a:p>
            <a:endParaRPr lang="fr-CA" dirty="0">
              <a:cs typeface="Calibri"/>
            </a:endParaRPr>
          </a:p>
          <a:p>
            <a:r>
              <a:rPr lang="fr-CA" dirty="0">
                <a:cs typeface="Calibri"/>
              </a:rPr>
              <a:t>Nos patrons sont les </a:t>
            </a:r>
            <a:r>
              <a:rPr lang="fr-CA" dirty="0"/>
              <a:t>organismes de réglementation  et ils sont à l'aise avec l'évaluation des intrants. Les résultats n'ont pas remplacé les intrants. Pendant les visites, nous regardons le processus en regard des résultats... pour faire gagner du temps aux EES dans leur explication au BA.</a:t>
            </a:r>
            <a:endParaRPr lang="fr-CA" dirty="0">
              <a:cs typeface="Calibri"/>
            </a:endParaRPr>
          </a:p>
        </p:txBody>
      </p:sp>
      <p:sp>
        <p:nvSpPr>
          <p:cNvPr id="4" name="Slide Number Placeholder 3"/>
          <p:cNvSpPr>
            <a:spLocks noGrp="1"/>
          </p:cNvSpPr>
          <p:nvPr>
            <p:ph type="sldNum" sz="quarter" idx="10"/>
          </p:nvPr>
        </p:nvSpPr>
        <p:spPr/>
        <p:txBody>
          <a:bodyPr/>
          <a:lstStyle/>
          <a:p>
            <a:fld id="{36156972-B91D-4EFE-BBE6-780876B81408}" type="slidenum">
              <a:rPr lang="en-CA" smtClean="0"/>
              <a:pPr/>
              <a:t>43</a:t>
            </a:fld>
            <a:endParaRPr lang="en-CA"/>
          </a:p>
        </p:txBody>
      </p:sp>
    </p:spTree>
    <p:extLst>
      <p:ext uri="{BB962C8B-B14F-4D97-AF65-F5344CB8AC3E}">
        <p14:creationId xmlns:p14="http://schemas.microsoft.com/office/powerpoint/2010/main" val="39583790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3800"/>
              <a:t>Cette liste n’est pas exhaustive.</a:t>
            </a:r>
          </a:p>
        </p:txBody>
      </p:sp>
      <p:sp>
        <p:nvSpPr>
          <p:cNvPr id="4" name="Slide Number Placeholder 3"/>
          <p:cNvSpPr>
            <a:spLocks noGrp="1"/>
          </p:cNvSpPr>
          <p:nvPr>
            <p:ph type="sldNum" sz="quarter" idx="10"/>
          </p:nvPr>
        </p:nvSpPr>
        <p:spPr/>
        <p:txBody>
          <a:bodyPr/>
          <a:lstStyle/>
          <a:p>
            <a:fld id="{36156972-B91D-4EFE-BBE6-780876B81408}" type="slidenum">
              <a:rPr lang="en-CA" smtClean="0"/>
              <a:t>44</a:t>
            </a:fld>
            <a:endParaRPr lang="en-CA"/>
          </a:p>
        </p:txBody>
      </p:sp>
    </p:spTree>
    <p:extLst>
      <p:ext uri="{BB962C8B-B14F-4D97-AF65-F5344CB8AC3E}">
        <p14:creationId xmlns:p14="http://schemas.microsoft.com/office/powerpoint/2010/main" val="7563055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A" altLang="fr-FR" sz="2900" b="1"/>
              <a:t>Informations supplémentaires</a:t>
            </a:r>
          </a:p>
          <a:p>
            <a:endParaRPr lang="fr-CA" altLang="fr-FR" sz="2900"/>
          </a:p>
          <a:p>
            <a:r>
              <a:rPr lang="fr-CA" altLang="fr-FR" sz="2900"/>
              <a:t>Les normes d’agrément sont décrites dans « Normes et procédures d’agrément 20xx ».</a:t>
            </a:r>
          </a:p>
          <a:p>
            <a:endParaRPr lang="fr-CA" altLang="fr-FR" sz="2900"/>
          </a:p>
          <a:p>
            <a:r>
              <a:rPr lang="fr-CA" altLang="fr-FR" sz="2900"/>
              <a:t>Assurent le cheminement minimum.</a:t>
            </a:r>
          </a:p>
          <a:p>
            <a:endParaRPr lang="fr-CA" altLang="fr-FR"/>
          </a:p>
        </p:txBody>
      </p:sp>
      <p:sp>
        <p:nvSpPr>
          <p:cNvPr id="88068" name="Header Placeholder 3"/>
          <p:cNvSpPr>
            <a:spLocks noGrp="1"/>
          </p:cNvSpPr>
          <p:nvPr>
            <p:ph type="hdr" sz="quarter"/>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88069" name="Date Placeholder 4"/>
          <p:cNvSpPr>
            <a:spLocks noGrp="1"/>
          </p:cNvSpPr>
          <p:nvPr>
            <p:ph type="dt" sz="quarter" idx="1"/>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88070" name="Footer Placeholder 5"/>
          <p:cNvSpPr>
            <a:spLocks noGrp="1"/>
          </p:cNvSpPr>
          <p:nvPr>
            <p:ph type="ftr" sz="quarter" idx="4"/>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88071" name="Slide Number Placeholder 6"/>
          <p:cNvSpPr>
            <a:spLocks noGrp="1"/>
          </p:cNvSpPr>
          <p:nvPr>
            <p:ph type="sldNum" sz="quarter" idx="5"/>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33018938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a:p>
          <a:p>
            <a:r>
              <a:rPr lang="fr-CA" altLang="fr-FR" sz="2900" dirty="0"/>
              <a:t>TRÈS IMPORTANT : </a:t>
            </a:r>
            <a:endParaRPr lang="fr-CA" altLang="fr-FR" sz="2900" dirty="0">
              <a:cs typeface="Calibri"/>
            </a:endParaRPr>
          </a:p>
          <a:p>
            <a:r>
              <a:rPr lang="fr-CA" altLang="fr-FR" sz="2900" dirty="0"/>
              <a:t>La norme 3.4.6 stipule que le programme doit avoir un minimum de 1950 unités d’agrément, mais le Bureau d’agrément n’exige pas que le programme DÉPASSE ce minimum. Le BA n’oblige ni n’encourage les responsables des programmes à « gonfler » leurs comptes d’UA. Si le programme a 1950 UA, il satisfait à la norme 3.4.6.</a:t>
            </a:r>
            <a:endParaRPr lang="fr-CA" altLang="fr-FR" sz="2900" dirty="0">
              <a:cs typeface="Calibri"/>
            </a:endParaRPr>
          </a:p>
          <a:p>
            <a:endParaRPr lang="fr-CA" altLang="fr-FR" sz="2900">
              <a:cs typeface="Calibri"/>
            </a:endParaRPr>
          </a:p>
        </p:txBody>
      </p:sp>
      <p:sp>
        <p:nvSpPr>
          <p:cNvPr id="89092" name="Header Placeholder 3"/>
          <p:cNvSpPr>
            <a:spLocks noGrp="1"/>
          </p:cNvSpPr>
          <p:nvPr>
            <p:ph type="hdr" sz="quarter"/>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89093" name="Date Placeholder 4"/>
          <p:cNvSpPr>
            <a:spLocks noGrp="1"/>
          </p:cNvSpPr>
          <p:nvPr>
            <p:ph type="dt" sz="quarter" idx="1"/>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89094" name="Footer Placeholder 5"/>
          <p:cNvSpPr>
            <a:spLocks noGrp="1"/>
          </p:cNvSpPr>
          <p:nvPr>
            <p:ph type="ftr" sz="quarter" idx="4"/>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89095" name="Slide Number Placeholder 6"/>
          <p:cNvSpPr>
            <a:spLocks noGrp="1"/>
          </p:cNvSpPr>
          <p:nvPr>
            <p:ph type="sldNum" sz="quarter" idx="5"/>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30599905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A" altLang="fr-FR" sz="2900" b="1"/>
              <a:t>Informations supplémentaires</a:t>
            </a:r>
          </a:p>
          <a:p>
            <a:endParaRPr lang="fr-CA" altLang="fr-FR" sz="2900"/>
          </a:p>
          <a:p>
            <a:r>
              <a:rPr lang="fr-CA" altLang="fr-FR" sz="2900"/>
              <a:t>Les normes d’agrément sont décrites dans « Normes et procédures d’agrément 20xx ».</a:t>
            </a:r>
          </a:p>
          <a:p>
            <a:endParaRPr lang="fr-CA" altLang="fr-FR"/>
          </a:p>
        </p:txBody>
      </p:sp>
      <p:sp>
        <p:nvSpPr>
          <p:cNvPr id="90116" name="Header Placeholder 3"/>
          <p:cNvSpPr>
            <a:spLocks noGrp="1"/>
          </p:cNvSpPr>
          <p:nvPr>
            <p:ph type="hdr" sz="quarter"/>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0117" name="Date Placeholder 4"/>
          <p:cNvSpPr>
            <a:spLocks noGrp="1"/>
          </p:cNvSpPr>
          <p:nvPr>
            <p:ph type="dt" sz="quarter" idx="1"/>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90118" name="Footer Placeholder 5"/>
          <p:cNvSpPr>
            <a:spLocks noGrp="1"/>
          </p:cNvSpPr>
          <p:nvPr>
            <p:ph type="ftr" sz="quarter" idx="4"/>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0119" name="Slide Number Placeholder 6"/>
          <p:cNvSpPr>
            <a:spLocks noGrp="1"/>
          </p:cNvSpPr>
          <p:nvPr>
            <p:ph type="sldNum" sz="quarter" idx="5"/>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2255106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A" altLang="fr-FR" sz="3700" b="1"/>
              <a:t>Renseignements supplémentaires concernant cette diapositive</a:t>
            </a:r>
            <a:endParaRPr lang="en-US" altLang="fr-FR" sz="3700" b="1"/>
          </a:p>
          <a:p>
            <a:endParaRPr lang="en-US" altLang="fr-FR" sz="3700"/>
          </a:p>
          <a:p>
            <a:r>
              <a:rPr lang="fr-CA" altLang="fr-FR" sz="3700"/>
              <a:t>Cette diapositive fournit seulement de l'information sommaire</a:t>
            </a:r>
            <a:r>
              <a:rPr lang="en-US" altLang="fr-FR" sz="3700"/>
              <a:t>. </a:t>
            </a:r>
            <a:r>
              <a:rPr lang="fr-CA" altLang="fr-FR" sz="3700"/>
              <a:t>L'établissement fournit les renseignements complets sur l'établissement et le programme visités dans le « Questionnaire » et le remet aux membres de l'équipe 8 semaines avant la visite.</a:t>
            </a:r>
            <a:endParaRPr lang="en-US" altLang="fr-FR" sz="3700"/>
          </a:p>
        </p:txBody>
      </p:sp>
      <p:sp>
        <p:nvSpPr>
          <p:cNvPr id="66564"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66565"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66566"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66567"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10226867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A" altLang="fr-FR" sz="3300" b="1"/>
              <a:t>Informations supplémentaires</a:t>
            </a:r>
          </a:p>
          <a:p>
            <a:endParaRPr lang="fr-CA" altLang="fr-FR" sz="3300"/>
          </a:p>
          <a:p>
            <a:r>
              <a:rPr lang="fr-CA" altLang="fr-FR" sz="3300">
                <a:cs typeface="Calibri"/>
              </a:rPr>
              <a:t>Concernant le dernier point de cette dispositive,</a:t>
            </a:r>
            <a:r>
              <a:rPr lang="fr-CA" altLang="fr-FR" sz="3300"/>
              <a:t> notez que certains individus dans certaines Provinces sont titulaires d'une licence pour pratiquer (limitée), mais pas d'un ing. ou P.Eng. complet.</a:t>
            </a:r>
          </a:p>
        </p:txBody>
      </p:sp>
      <p:sp>
        <p:nvSpPr>
          <p:cNvPr id="91140" name="Header Placeholder 3"/>
          <p:cNvSpPr>
            <a:spLocks noGrp="1"/>
          </p:cNvSpPr>
          <p:nvPr>
            <p:ph type="hdr" sz="quarter"/>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1141" name="Date Placeholder 4"/>
          <p:cNvSpPr>
            <a:spLocks noGrp="1"/>
          </p:cNvSpPr>
          <p:nvPr>
            <p:ph type="dt" sz="quarter" idx="1"/>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91142" name="Footer Placeholder 5"/>
          <p:cNvSpPr>
            <a:spLocks noGrp="1"/>
          </p:cNvSpPr>
          <p:nvPr>
            <p:ph type="ftr" sz="quarter" idx="4"/>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1143" name="Slide Number Placeholder 6"/>
          <p:cNvSpPr>
            <a:spLocks noGrp="1"/>
          </p:cNvSpPr>
          <p:nvPr>
            <p:ph type="sldNum" sz="quarter" idx="5"/>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9753995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A" altLang="fr-FR" sz="2900" b="1"/>
              <a:t>Informations supplémentaires</a:t>
            </a:r>
          </a:p>
          <a:p>
            <a:endParaRPr lang="fr-CA" altLang="fr-FR" sz="2900"/>
          </a:p>
          <a:p>
            <a:endParaRPr lang="fr-CA" altLang="fr-FR"/>
          </a:p>
        </p:txBody>
      </p:sp>
      <p:sp>
        <p:nvSpPr>
          <p:cNvPr id="84996" name="Header Placeholder 3"/>
          <p:cNvSpPr>
            <a:spLocks noGrp="1"/>
          </p:cNvSpPr>
          <p:nvPr>
            <p:ph type="hdr" sz="quarter"/>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84997" name="Date Placeholder 4"/>
          <p:cNvSpPr>
            <a:spLocks noGrp="1"/>
          </p:cNvSpPr>
          <p:nvPr>
            <p:ph type="dt" sz="quarter" idx="1"/>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84998" name="Footer Placeholder 5"/>
          <p:cNvSpPr>
            <a:spLocks noGrp="1"/>
          </p:cNvSpPr>
          <p:nvPr>
            <p:ph type="ftr" sz="quarter" idx="4"/>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84999" name="Slide Number Placeholder 6"/>
          <p:cNvSpPr>
            <a:spLocks noGrp="1"/>
          </p:cNvSpPr>
          <p:nvPr>
            <p:ph type="sldNum" sz="quarter" idx="5"/>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18318157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A" altLang="fr-FR" sz="2900" b="1">
              <a:cs typeface="Calibri"/>
            </a:endParaRPr>
          </a:p>
        </p:txBody>
      </p:sp>
      <p:sp>
        <p:nvSpPr>
          <p:cNvPr id="84996" name="Header Placeholder 3"/>
          <p:cNvSpPr>
            <a:spLocks noGrp="1"/>
          </p:cNvSpPr>
          <p:nvPr>
            <p:ph type="hdr" sz="quarter"/>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84997" name="Date Placeholder 4"/>
          <p:cNvSpPr>
            <a:spLocks noGrp="1"/>
          </p:cNvSpPr>
          <p:nvPr>
            <p:ph type="dt" sz="quarter" idx="1"/>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84998" name="Footer Placeholder 5"/>
          <p:cNvSpPr>
            <a:spLocks noGrp="1"/>
          </p:cNvSpPr>
          <p:nvPr>
            <p:ph type="ftr" sz="quarter" idx="4"/>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84999" name="Slide Number Placeholder 6"/>
          <p:cNvSpPr>
            <a:spLocks noGrp="1"/>
          </p:cNvSpPr>
          <p:nvPr>
            <p:ph type="sldNum" sz="quarter" idx="5"/>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23040130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A" altLang="fr-FR" sz="2900" b="1" dirty="0">
              <a:cs typeface="Calibri"/>
            </a:endParaRPr>
          </a:p>
          <a:p>
            <a:endParaRPr lang="en-US" altLang="fr-FR"/>
          </a:p>
        </p:txBody>
      </p:sp>
      <p:sp>
        <p:nvSpPr>
          <p:cNvPr id="84996" name="Header Placeholder 3"/>
          <p:cNvSpPr>
            <a:spLocks noGrp="1"/>
          </p:cNvSpPr>
          <p:nvPr>
            <p:ph type="hdr" sz="quarter"/>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84997" name="Date Placeholder 4"/>
          <p:cNvSpPr>
            <a:spLocks noGrp="1"/>
          </p:cNvSpPr>
          <p:nvPr>
            <p:ph type="dt" sz="quarter" idx="1"/>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84998" name="Footer Placeholder 5"/>
          <p:cNvSpPr>
            <a:spLocks noGrp="1"/>
          </p:cNvSpPr>
          <p:nvPr>
            <p:ph type="ftr" sz="quarter" idx="4"/>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84999" name="Slide Number Placeholder 6"/>
          <p:cNvSpPr>
            <a:spLocks noGrp="1"/>
          </p:cNvSpPr>
          <p:nvPr>
            <p:ph type="sldNum" sz="quarter" idx="5"/>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27829869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A" altLang="fr-FR" sz="2900" dirty="0">
              <a:cs typeface="Calibri"/>
            </a:endParaRPr>
          </a:p>
        </p:txBody>
      </p:sp>
      <p:sp>
        <p:nvSpPr>
          <p:cNvPr id="92164" name="Header Placeholder 3"/>
          <p:cNvSpPr>
            <a:spLocks noGrp="1"/>
          </p:cNvSpPr>
          <p:nvPr>
            <p:ph type="hdr" sz="quarter"/>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2165" name="Date Placeholder 4"/>
          <p:cNvSpPr>
            <a:spLocks noGrp="1"/>
          </p:cNvSpPr>
          <p:nvPr>
            <p:ph type="dt" sz="quarter" idx="1"/>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92166" name="Footer Placeholder 5"/>
          <p:cNvSpPr>
            <a:spLocks noGrp="1"/>
          </p:cNvSpPr>
          <p:nvPr>
            <p:ph type="ftr" sz="quarter" idx="4"/>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2167" name="Slide Number Placeholder 6"/>
          <p:cNvSpPr>
            <a:spLocks noGrp="1"/>
          </p:cNvSpPr>
          <p:nvPr>
            <p:ph type="sldNum" sz="quarter" idx="5"/>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12231724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cs typeface="Calibri"/>
              </a:rPr>
              <a:t>Normes des QRD/AC</a:t>
            </a:r>
            <a:endParaRPr lang="en-CA"/>
          </a:p>
        </p:txBody>
      </p:sp>
      <p:sp>
        <p:nvSpPr>
          <p:cNvPr id="4" name="Slide Number Placeholder 3"/>
          <p:cNvSpPr>
            <a:spLocks noGrp="1"/>
          </p:cNvSpPr>
          <p:nvPr>
            <p:ph type="sldNum" sz="quarter" idx="5"/>
          </p:nvPr>
        </p:nvSpPr>
        <p:spPr/>
        <p:txBody>
          <a:bodyPr/>
          <a:lstStyle/>
          <a:p>
            <a:fld id="{36156972-B91D-4EFE-BBE6-780876B81408}" type="slidenum">
              <a:rPr lang="en-CA" smtClean="0"/>
              <a:t>53</a:t>
            </a:fld>
            <a:endParaRPr lang="en-CA"/>
          </a:p>
        </p:txBody>
      </p:sp>
    </p:spTree>
    <p:extLst>
      <p:ext uri="{BB962C8B-B14F-4D97-AF65-F5344CB8AC3E}">
        <p14:creationId xmlns:p14="http://schemas.microsoft.com/office/powerpoint/2010/main" val="27149564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
        <p:nvSpPr>
          <p:cNvPr id="94212" name="Header Placeholder 3"/>
          <p:cNvSpPr>
            <a:spLocks noGrp="1"/>
          </p:cNvSpPr>
          <p:nvPr>
            <p:ph type="hdr" sz="quarter"/>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4213" name="Date Placeholder 4"/>
          <p:cNvSpPr>
            <a:spLocks noGrp="1"/>
          </p:cNvSpPr>
          <p:nvPr>
            <p:ph type="dt" sz="quarter" idx="1"/>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94214" name="Footer Placeholder 5"/>
          <p:cNvSpPr>
            <a:spLocks noGrp="1"/>
          </p:cNvSpPr>
          <p:nvPr>
            <p:ph type="ftr" sz="quarter" idx="4"/>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4215" name="Slide Number Placeholder 6"/>
          <p:cNvSpPr>
            <a:spLocks noGrp="1"/>
          </p:cNvSpPr>
          <p:nvPr>
            <p:ph type="sldNum" sz="quarter" idx="5"/>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16945399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
        <p:nvSpPr>
          <p:cNvPr id="97284" name="Header Placeholder 3"/>
          <p:cNvSpPr>
            <a:spLocks noGrp="1"/>
          </p:cNvSpPr>
          <p:nvPr>
            <p:ph type="hdr" sz="quarter"/>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7285" name="Date Placeholder 4"/>
          <p:cNvSpPr>
            <a:spLocks noGrp="1"/>
          </p:cNvSpPr>
          <p:nvPr>
            <p:ph type="dt" sz="quarter" idx="1"/>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97286" name="Footer Placeholder 5"/>
          <p:cNvSpPr>
            <a:spLocks noGrp="1"/>
          </p:cNvSpPr>
          <p:nvPr>
            <p:ph type="ftr" sz="quarter" idx="4"/>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7287" name="Slide Number Placeholder 6"/>
          <p:cNvSpPr>
            <a:spLocks noGrp="1"/>
          </p:cNvSpPr>
          <p:nvPr>
            <p:ph type="sldNum" sz="quarter" idx="5"/>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6583982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46860">
              <a:defRPr/>
            </a:pPr>
            <a:endParaRPr lang="fr-FR" altLang="fr-FR"/>
          </a:p>
        </p:txBody>
      </p:sp>
      <p:sp>
        <p:nvSpPr>
          <p:cNvPr id="99332" name="Header Placeholder 3"/>
          <p:cNvSpPr>
            <a:spLocks noGrp="1"/>
          </p:cNvSpPr>
          <p:nvPr>
            <p:ph type="hdr" sz="quarter"/>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3" name="Date Placeholder 4"/>
          <p:cNvSpPr>
            <a:spLocks noGrp="1"/>
          </p:cNvSpPr>
          <p:nvPr>
            <p:ph type="dt" sz="quarter" idx="1"/>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99334" name="Footer Placeholder 5"/>
          <p:cNvSpPr>
            <a:spLocks noGrp="1"/>
          </p:cNvSpPr>
          <p:nvPr>
            <p:ph type="ftr" sz="quarter" idx="4"/>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5" name="Slide Number Placeholder 6"/>
          <p:cNvSpPr>
            <a:spLocks noGrp="1"/>
          </p:cNvSpPr>
          <p:nvPr>
            <p:ph type="sldNum" sz="quarter" idx="5"/>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14721569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1697"/>
              </a:spcBef>
            </a:pPr>
            <a:r>
              <a:rPr lang="fr-CA" altLang="fr-FR" sz="3300"/>
              <a:t>L’information contenue dans la carte du programme : </a:t>
            </a:r>
          </a:p>
          <a:p>
            <a:pPr lvl="1"/>
            <a:r>
              <a:rPr lang="fr-CA" altLang="fr-FR" sz="2400"/>
              <a:t>Est exacte, avec une certaine profondeur</a:t>
            </a:r>
          </a:p>
          <a:p>
            <a:pPr lvl="1"/>
            <a:r>
              <a:rPr lang="fr-CA" altLang="fr-FR" sz="2400"/>
              <a:t>Indique les résultats attendus des expériences d’apprentissage</a:t>
            </a:r>
          </a:p>
          <a:p>
            <a:pPr lvl="1"/>
            <a:r>
              <a:rPr lang="fr-CA" altLang="fr-FR" sz="2400"/>
              <a:t>Ne se limite pas à une liste des sujets traités</a:t>
            </a:r>
          </a:p>
          <a:p>
            <a:pPr>
              <a:spcBef>
                <a:spcPts val="2486"/>
              </a:spcBef>
            </a:pPr>
            <a:r>
              <a:rPr lang="fr-CA" altLang="fr-FR" sz="3300"/>
              <a:t>La carte fournit de l’information pour chaque qualité requise</a:t>
            </a:r>
          </a:p>
          <a:p>
            <a:pPr lvl="1"/>
            <a:r>
              <a:rPr lang="fr-CA" altLang="fr-FR" sz="2400"/>
              <a:t>Peut comprendre des expériences pédagogiques et d'autres expériences</a:t>
            </a:r>
          </a:p>
          <a:p>
            <a:pPr defTabSz="946860">
              <a:defRPr/>
            </a:pPr>
            <a:endParaRPr lang="fr-CA" altLang="fr-FR"/>
          </a:p>
        </p:txBody>
      </p:sp>
      <p:sp>
        <p:nvSpPr>
          <p:cNvPr id="99332" name="Header Placeholder 3"/>
          <p:cNvSpPr>
            <a:spLocks noGrp="1"/>
          </p:cNvSpPr>
          <p:nvPr>
            <p:ph type="hdr" sz="quarter"/>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3" name="Date Placeholder 4"/>
          <p:cNvSpPr>
            <a:spLocks noGrp="1"/>
          </p:cNvSpPr>
          <p:nvPr>
            <p:ph type="dt" sz="quarter" idx="1"/>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99334" name="Footer Placeholder 5"/>
          <p:cNvSpPr>
            <a:spLocks noGrp="1"/>
          </p:cNvSpPr>
          <p:nvPr>
            <p:ph type="ftr" sz="quarter" idx="4"/>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5" name="Slide Number Placeholder 6"/>
          <p:cNvSpPr>
            <a:spLocks noGrp="1"/>
          </p:cNvSpPr>
          <p:nvPr>
            <p:ph type="sldNum" sz="quarter" idx="5"/>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2978102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36156972-B91D-4EFE-BBE6-780876B81408}" type="slidenum">
              <a:rPr lang="en-CA" smtClean="0"/>
              <a:t>6</a:t>
            </a:fld>
            <a:endParaRPr lang="en-CA"/>
          </a:p>
        </p:txBody>
      </p:sp>
    </p:spTree>
    <p:extLst>
      <p:ext uri="{BB962C8B-B14F-4D97-AF65-F5344CB8AC3E}">
        <p14:creationId xmlns:p14="http://schemas.microsoft.com/office/powerpoint/2010/main" val="7615906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73431" indent="-473431">
              <a:buFont typeface="Arial" panose="020B0604020202020204" pitchFamily="34" charset="0"/>
              <a:buChar char="•"/>
            </a:pPr>
            <a:r>
              <a:rPr lang="fr-CA" sz="2900"/>
              <a:t>Élément d’une QRD : indication précise dans la description de la qualité requise dans la section 3 des « Normes et procédures d’agrément » (p. ex. : les mathématiques sont un élément de la description des connaissances en génie) </a:t>
            </a:r>
          </a:p>
          <a:p>
            <a:pPr marL="473431" indent="-473431">
              <a:buFont typeface="Arial" panose="020B0604020202020204" pitchFamily="34" charset="0"/>
              <a:buChar char="•"/>
            </a:pPr>
            <a:r>
              <a:rPr lang="fr-CA" sz="2900"/>
              <a:t>Niveaux de performance : Échelles de descripteurs des niveaux de performance correspondant à un indicateur particulier. Les niveaux de performance pour un groupe cohérent d’indicateurs correspondant aux étudiants individuels sont agrégés pour mesurer les niveaux d’acquisition des QRD. </a:t>
            </a:r>
          </a:p>
          <a:p>
            <a:pPr marL="473431" indent="-473431">
              <a:buFont typeface="Arial" panose="020B0604020202020204" pitchFamily="34" charset="0"/>
              <a:buChar char="•"/>
            </a:pPr>
            <a:r>
              <a:rPr lang="fr-CA" altLang="fr-FR" sz="2900"/>
              <a:t>Un indicateur est comme un détecteur : quels indicateurs le programme a-t-il choisis? </a:t>
            </a:r>
          </a:p>
          <a:p>
            <a:pPr marL="473431" indent="-473431">
              <a:buFont typeface="Arial" panose="020B0604020202020204" pitchFamily="34" charset="0"/>
              <a:buChar char="•"/>
            </a:pPr>
            <a:r>
              <a:rPr lang="fr-CA" altLang="fr-FR" sz="2900"/>
              <a:t>Où les indicateurs sont-ils placés? Où sont les points de collecte de données?</a:t>
            </a:r>
          </a:p>
          <a:p>
            <a:pPr marL="473431" indent="-473431">
              <a:buFont typeface="Arial" panose="020B0604020202020204" pitchFamily="34" charset="0"/>
              <a:buChar char="•"/>
            </a:pPr>
            <a:r>
              <a:rPr lang="fr-CA" altLang="fr-FR" sz="2900"/>
              <a:t>Le plan de collecte de données proposé est-il logique? (Les indicateurs sont-ils bien choisis? Les points d'évaluation sont-ils bien choisis? La collecte de données proposée cible-t-elle des données valables et fiables? Le plan est-il cyclique, continu?)</a:t>
            </a:r>
          </a:p>
          <a:p>
            <a:pPr marL="473431" indent="-473431">
              <a:buFont typeface="Arial" panose="020B0604020202020204" pitchFamily="34" charset="0"/>
              <a:buChar char="•"/>
            </a:pPr>
            <a:r>
              <a:rPr lang="fr-CA" altLang="fr-FR" sz="2900"/>
              <a:t>Les indicateurs concordent bien avec les qualités et les questions.</a:t>
            </a:r>
          </a:p>
          <a:p>
            <a:pPr marL="473431" indent="-473431">
              <a:spcBef>
                <a:spcPts val="1697"/>
              </a:spcBef>
              <a:buFont typeface="Arial" panose="020B0604020202020204" pitchFamily="34" charset="0"/>
              <a:buChar char="•"/>
            </a:pPr>
            <a:r>
              <a:rPr lang="fr-CA" altLang="fr-FR" sz="2900"/>
              <a:t>Les indicateurs sont des «indicateurs avancés » : essentiels à la qualité; indiquent la compétence.</a:t>
            </a:r>
          </a:p>
          <a:p>
            <a:pPr marL="473431" indent="-473431">
              <a:spcBef>
                <a:spcPts val="1697"/>
              </a:spcBef>
              <a:buFont typeface="Arial" panose="020B0604020202020204" pitchFamily="34" charset="0"/>
              <a:buChar char="•"/>
            </a:pPr>
            <a:r>
              <a:rPr lang="fr-CA" altLang="fr-FR" sz="2900"/>
              <a:t>Il y a suffisamment d'indicateurs pour déterminer les points forts et les points faibles pour chaque qualité requise.</a:t>
            </a:r>
          </a:p>
          <a:p>
            <a:pPr marL="473431" indent="-473431">
              <a:spcBef>
                <a:spcPts val="1697"/>
              </a:spcBef>
              <a:buFont typeface="Arial" panose="020B0604020202020204" pitchFamily="34" charset="0"/>
              <a:buChar char="•"/>
            </a:pPr>
            <a:r>
              <a:rPr lang="fr-CA" altLang="fr-FR" sz="2900"/>
              <a:t>Il n'y a pas trop d'indicateurs, ce qui donne lieu à une grande quantité de données, mais à peu d'information pertinente.</a:t>
            </a:r>
          </a:p>
          <a:p>
            <a:pPr marL="473431" indent="-473431">
              <a:spcBef>
                <a:spcPts val="1697"/>
              </a:spcBef>
              <a:buFont typeface="Arial" panose="020B0604020202020204" pitchFamily="34" charset="0"/>
              <a:buChar char="•"/>
            </a:pPr>
            <a:r>
              <a:rPr lang="fr-CA" altLang="fr-FR" sz="2900"/>
              <a:t>Les indicateurs sont énoncés clairement et sont facilement mesurables. </a:t>
            </a:r>
          </a:p>
          <a:p>
            <a:endParaRPr lang="en-US" altLang="fr-FR"/>
          </a:p>
          <a:p>
            <a:pPr defTabSz="946860">
              <a:defRPr/>
            </a:pPr>
            <a:endParaRPr lang="fr-FR" altLang="fr-FR"/>
          </a:p>
        </p:txBody>
      </p:sp>
      <p:sp>
        <p:nvSpPr>
          <p:cNvPr id="99332" name="Header Placeholder 3"/>
          <p:cNvSpPr>
            <a:spLocks noGrp="1"/>
          </p:cNvSpPr>
          <p:nvPr>
            <p:ph type="hdr" sz="quarter"/>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3" name="Date Placeholder 4"/>
          <p:cNvSpPr>
            <a:spLocks noGrp="1"/>
          </p:cNvSpPr>
          <p:nvPr>
            <p:ph type="dt" sz="quarter" idx="1"/>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99334" name="Footer Placeholder 5"/>
          <p:cNvSpPr>
            <a:spLocks noGrp="1"/>
          </p:cNvSpPr>
          <p:nvPr>
            <p:ph type="ftr" sz="quarter" idx="4"/>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5" name="Slide Number Placeholder 6"/>
          <p:cNvSpPr>
            <a:spLocks noGrp="1"/>
          </p:cNvSpPr>
          <p:nvPr>
            <p:ph type="sldNum" sz="quarter" idx="5"/>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10900387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73431" indent="-473431">
              <a:buFont typeface="Arial" panose="020B0604020202020204" pitchFamily="34" charset="0"/>
              <a:buChar char="•"/>
            </a:pPr>
            <a:r>
              <a:rPr lang="fr-CA" altLang="fr-FR" sz="2900"/>
              <a:t>Sur quels aspects le programme propose-t-il de recueillir des données (indicateurs)? Quelles sont les méthodes proposées pour recueillir les données?</a:t>
            </a:r>
            <a:endParaRPr lang="en-US" altLang="fr-FR" sz="2900"/>
          </a:p>
          <a:p>
            <a:pPr marL="473431" indent="-473431">
              <a:buFont typeface="Arial" panose="020B0604020202020204" pitchFamily="34" charset="0"/>
              <a:buChar char="•"/>
            </a:pPr>
            <a:r>
              <a:rPr lang="fr-CA" altLang="fr-FR" sz="2900"/>
              <a:t>En règle générale, l'apprentissage est démontré par le biais :</a:t>
            </a:r>
            <a:endParaRPr lang="en-US" altLang="fr-FR" sz="2900"/>
          </a:p>
          <a:p>
            <a:pPr marL="946860" lvl="1" indent="-473431">
              <a:buFont typeface="Arial" panose="020B0604020202020204" pitchFamily="34" charset="0"/>
              <a:buChar char="•"/>
            </a:pPr>
            <a:r>
              <a:rPr lang="fr-CA" altLang="fr-FR" sz="2900"/>
              <a:t>de réalisations, p. ex., test écrit, rapport, projet construit</a:t>
            </a:r>
            <a:endParaRPr lang="en-US" altLang="fr-FR" sz="2900"/>
          </a:p>
          <a:p>
            <a:pPr marL="946860" lvl="1" indent="-473431">
              <a:buFont typeface="Arial" panose="020B0604020202020204" pitchFamily="34" charset="0"/>
              <a:buChar char="•"/>
            </a:pPr>
            <a:r>
              <a:rPr lang="fr-CA" altLang="fr-FR" sz="2900"/>
              <a:t>de prestations, p. ex., exposé oral, pratique observée</a:t>
            </a:r>
            <a:endParaRPr lang="en-US" altLang="fr-FR" sz="2900"/>
          </a:p>
          <a:p>
            <a:pPr marL="473431" indent="-473431">
              <a:buFont typeface="Arial" panose="020B0604020202020204" pitchFamily="34" charset="0"/>
              <a:buChar char="•"/>
            </a:pPr>
            <a:r>
              <a:rPr lang="fr-CA" altLang="fr-FR" sz="2900"/>
              <a:t>Les indicateurs concordent bien avec les points d'évaluation proposés</a:t>
            </a:r>
            <a:endParaRPr lang="en-US" altLang="fr-FR" sz="2900"/>
          </a:p>
          <a:p>
            <a:pPr marL="473431" indent="-473431">
              <a:buFont typeface="Arial" panose="020B0604020202020204" pitchFamily="34" charset="0"/>
              <a:buChar char="•"/>
            </a:pPr>
            <a:r>
              <a:rPr lang="fr-CA" altLang="fr-FR" sz="2900"/>
              <a:t>Il y a suffisamment de points d'évaluation</a:t>
            </a:r>
            <a:endParaRPr lang="en-US" altLang="fr-FR" sz="2900"/>
          </a:p>
          <a:p>
            <a:pPr marL="473431" indent="-473431">
              <a:buFont typeface="Arial" panose="020B0604020202020204" pitchFamily="34" charset="0"/>
              <a:buChar char="•"/>
            </a:pPr>
            <a:r>
              <a:rPr lang="fr-CA" altLang="fr-FR" sz="2900"/>
              <a:t>Les attentes quant à la qualité de la performance sont claires, c.-à-d., l'échelle est définie.</a:t>
            </a:r>
            <a:endParaRPr lang="en-US" altLang="fr-FR" sz="2900"/>
          </a:p>
          <a:p>
            <a:pPr>
              <a:spcBef>
                <a:spcPts val="1864"/>
              </a:spcBef>
            </a:pPr>
            <a:endParaRPr lang="en-US" altLang="fr-FR" sz="2900"/>
          </a:p>
          <a:p>
            <a:pPr>
              <a:spcBef>
                <a:spcPts val="1864"/>
              </a:spcBef>
            </a:pPr>
            <a:r>
              <a:rPr lang="fr-CA" altLang="fr-FR" sz="2900"/>
              <a:t>Définitions :</a:t>
            </a:r>
          </a:p>
          <a:p>
            <a:pPr marL="515477" indent="-473431">
              <a:buSzPct val="45000"/>
              <a:buFont typeface="Arial" panose="020B0604020202020204" pitchFamily="34" charset="0"/>
              <a:buChar char="•"/>
              <a:tabLst>
                <a:tab pos="679961" algn="l"/>
                <a:tab pos="1359921" algn="l"/>
                <a:tab pos="2039881" algn="l"/>
                <a:tab pos="2719842" algn="l"/>
                <a:tab pos="3399802" algn="l"/>
                <a:tab pos="4079763" algn="l"/>
                <a:tab pos="4759723" algn="l"/>
                <a:tab pos="5439684" algn="l"/>
                <a:tab pos="6119644" algn="l"/>
                <a:tab pos="6799605" algn="l"/>
                <a:tab pos="7479565" algn="l"/>
                <a:tab pos="8159525" algn="l"/>
              </a:tabLst>
              <a:defRPr/>
            </a:pPr>
            <a:r>
              <a:rPr lang="fr-CA" sz="2900" b="1"/>
              <a:t>Indicateurs valables : </a:t>
            </a:r>
            <a:r>
              <a:rPr lang="fr-CA" sz="2900"/>
              <a:t>mesurent ce qu'ils sont censés mesurer</a:t>
            </a:r>
          </a:p>
          <a:p>
            <a:pPr marL="515477" indent="-473431">
              <a:buSzPct val="45000"/>
              <a:buFont typeface="Arial" panose="020B0604020202020204" pitchFamily="34" charset="0"/>
              <a:buChar char="•"/>
              <a:tabLst>
                <a:tab pos="679961" algn="l"/>
                <a:tab pos="1359921" algn="l"/>
                <a:tab pos="2039881" algn="l"/>
                <a:tab pos="2719842" algn="l"/>
                <a:tab pos="3399802" algn="l"/>
                <a:tab pos="4079763" algn="l"/>
                <a:tab pos="4759723" algn="l"/>
                <a:tab pos="5439684" algn="l"/>
                <a:tab pos="6119644" algn="l"/>
                <a:tab pos="6799605" algn="l"/>
                <a:tab pos="7479565" algn="l"/>
                <a:tab pos="8159525" algn="l"/>
              </a:tabLst>
              <a:defRPr/>
            </a:pPr>
            <a:r>
              <a:rPr lang="fr-CA" sz="2900" b="1"/>
              <a:t>Indicateurs fiables : </a:t>
            </a:r>
            <a:r>
              <a:rPr lang="fr-CA" sz="2900"/>
              <a:t>Les résultats sont constants; les mesures sont les mêmes lorsqu'elles sont répétées avec les mêmes sujets dans les mêmes conditions. </a:t>
            </a:r>
          </a:p>
          <a:p>
            <a:pPr marL="515477" indent="-473431">
              <a:buSzPct val="45000"/>
              <a:buFont typeface="Arial" panose="020B0604020202020204" pitchFamily="34" charset="0"/>
              <a:buChar char="•"/>
              <a:tabLst>
                <a:tab pos="679961" algn="l"/>
                <a:tab pos="1359921" algn="l"/>
                <a:tab pos="2039881" algn="l"/>
                <a:tab pos="2719842" algn="l"/>
                <a:tab pos="3399802" algn="l"/>
                <a:tab pos="4079763" algn="l"/>
                <a:tab pos="4759723" algn="l"/>
                <a:tab pos="5439684" algn="l"/>
                <a:tab pos="6119644" algn="l"/>
                <a:tab pos="6799605" algn="l"/>
                <a:tab pos="7479565" algn="l"/>
                <a:tab pos="8159525" algn="l"/>
              </a:tabLst>
              <a:defRPr/>
            </a:pPr>
            <a:r>
              <a:rPr lang="fr-CA" sz="2900" b="1"/>
              <a:t>Mesures directes : </a:t>
            </a:r>
            <a:r>
              <a:rPr lang="fr-CA" sz="2900"/>
              <a:t>L'évaluation de l'apprentissage des étudiants est directement observable ou mesurable.</a:t>
            </a:r>
          </a:p>
          <a:p>
            <a:pPr marL="515477" indent="-473431">
              <a:buSzPct val="45000"/>
              <a:buFont typeface="Arial" panose="020B0604020202020204" pitchFamily="34" charset="0"/>
              <a:buChar char="•"/>
              <a:tabLst>
                <a:tab pos="679961" algn="l"/>
                <a:tab pos="1359921" algn="l"/>
                <a:tab pos="2039881" algn="l"/>
                <a:tab pos="2719842" algn="l"/>
                <a:tab pos="3399802" algn="l"/>
                <a:tab pos="4079763" algn="l"/>
                <a:tab pos="4759723" algn="l"/>
                <a:tab pos="5439684" algn="l"/>
                <a:tab pos="6119644" algn="l"/>
                <a:tab pos="6799605" algn="l"/>
                <a:tab pos="7479565" algn="l"/>
                <a:tab pos="8159525" algn="l"/>
              </a:tabLst>
              <a:defRPr/>
            </a:pPr>
            <a:r>
              <a:rPr lang="fr-CA" sz="2900" b="1"/>
              <a:t>Mesures indirectes :</a:t>
            </a:r>
            <a:r>
              <a:rPr lang="fr-CA" sz="2900"/>
              <a:t> Opinion ou auto-évaluation de l'apprentissage des étudiants ou de l'expérience éducative.</a:t>
            </a:r>
          </a:p>
          <a:p>
            <a:pPr marL="515477" indent="-473431">
              <a:buSzPct val="45000"/>
              <a:buFont typeface="Arial" panose="020B0604020202020204" pitchFamily="34" charset="0"/>
              <a:buChar char="•"/>
              <a:tabLst>
                <a:tab pos="679961" algn="l"/>
                <a:tab pos="1359921" algn="l"/>
                <a:tab pos="2039881" algn="l"/>
                <a:tab pos="2719842" algn="l"/>
                <a:tab pos="3399802" algn="l"/>
                <a:tab pos="4079763" algn="l"/>
                <a:tab pos="4759723" algn="l"/>
                <a:tab pos="5439684" algn="l"/>
                <a:tab pos="6119644" algn="l"/>
                <a:tab pos="6799605" algn="l"/>
                <a:tab pos="7479565" algn="l"/>
                <a:tab pos="8159525" algn="l"/>
              </a:tabLst>
              <a:defRPr/>
            </a:pPr>
            <a:r>
              <a:rPr lang="fr-CA" sz="2900" b="1"/>
              <a:t>Si possible, utiliser des mesures directes et indirectes.</a:t>
            </a:r>
          </a:p>
          <a:p>
            <a:pPr marL="397120">
              <a:buSzPct val="45000"/>
              <a:buFont typeface="Arial" pitchFamily="34" charset="0"/>
              <a:buChar char="•"/>
              <a:tabLst>
                <a:tab pos="679961" algn="l"/>
                <a:tab pos="1359921" algn="l"/>
                <a:tab pos="2039881" algn="l"/>
                <a:tab pos="2719842" algn="l"/>
                <a:tab pos="3399802" algn="l"/>
                <a:tab pos="4079763" algn="l"/>
                <a:tab pos="4759723" algn="l"/>
                <a:tab pos="5439684" algn="l"/>
                <a:tab pos="6119644" algn="l"/>
                <a:tab pos="6799605" algn="l"/>
                <a:tab pos="7479565" algn="l"/>
                <a:tab pos="8159525" algn="l"/>
              </a:tabLst>
              <a:defRPr/>
            </a:pPr>
            <a:endParaRPr lang="en-US"/>
          </a:p>
          <a:p>
            <a:pPr defTabSz="946860">
              <a:defRPr/>
            </a:pPr>
            <a:endParaRPr lang="fr-FR" altLang="fr-FR"/>
          </a:p>
        </p:txBody>
      </p:sp>
      <p:sp>
        <p:nvSpPr>
          <p:cNvPr id="99332" name="Header Placeholder 3"/>
          <p:cNvSpPr>
            <a:spLocks noGrp="1"/>
          </p:cNvSpPr>
          <p:nvPr>
            <p:ph type="hdr" sz="quarter"/>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3" name="Date Placeholder 4"/>
          <p:cNvSpPr>
            <a:spLocks noGrp="1"/>
          </p:cNvSpPr>
          <p:nvPr>
            <p:ph type="dt" sz="quarter" idx="1"/>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99334" name="Footer Placeholder 5"/>
          <p:cNvSpPr>
            <a:spLocks noGrp="1"/>
          </p:cNvSpPr>
          <p:nvPr>
            <p:ph type="ftr" sz="quarter" idx="4"/>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5" name="Slide Number Placeholder 6"/>
          <p:cNvSpPr>
            <a:spLocks noGrp="1"/>
          </p:cNvSpPr>
          <p:nvPr>
            <p:ph type="sldNum" sz="quarter" idx="5"/>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939356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46860">
              <a:defRPr/>
            </a:pPr>
            <a:endParaRPr lang="fr-CA" altLang="fr-FR"/>
          </a:p>
        </p:txBody>
      </p:sp>
      <p:sp>
        <p:nvSpPr>
          <p:cNvPr id="4" name="Header Placeholder 3"/>
          <p:cNvSpPr>
            <a:spLocks noGrp="1"/>
          </p:cNvSpPr>
          <p:nvPr>
            <p:ph type="hdr" sz="quarter"/>
          </p:nvPr>
        </p:nvSpPr>
        <p:spPr/>
        <p:txBody>
          <a:bodyPr/>
          <a:lstStyle/>
          <a:p>
            <a:pPr>
              <a:defRPr/>
            </a:pPr>
            <a:r>
              <a:rPr lang="en-US"/>
              <a:t>*</a:t>
            </a:r>
          </a:p>
        </p:txBody>
      </p:sp>
      <p:sp>
        <p:nvSpPr>
          <p:cNvPr id="5" name="Date Placeholder 4"/>
          <p:cNvSpPr>
            <a:spLocks noGrp="1"/>
          </p:cNvSpPr>
          <p:nvPr>
            <p:ph type="dt" sz="quarter" idx="1"/>
          </p:nvPr>
        </p:nvSpPr>
        <p:spPr/>
        <p:txBody>
          <a:bodyPr/>
          <a:lstStyle/>
          <a:p>
            <a:pPr>
              <a:defRPr/>
            </a:pPr>
            <a:r>
              <a:rPr lang="en-US"/>
              <a:t>07/16/96</a:t>
            </a:r>
          </a:p>
        </p:txBody>
      </p:sp>
      <p:sp>
        <p:nvSpPr>
          <p:cNvPr id="6" name="Footer Placeholder 5"/>
          <p:cNvSpPr>
            <a:spLocks noGrp="1"/>
          </p:cNvSpPr>
          <p:nvPr>
            <p:ph type="ftr" sz="quarter" idx="4"/>
          </p:nvPr>
        </p:nvSpPr>
        <p:spPr/>
        <p:txBody>
          <a:bodyPr/>
          <a:lstStyle/>
          <a:p>
            <a:pPr>
              <a:defRPr/>
            </a:pPr>
            <a:r>
              <a:rPr lang="en-US"/>
              <a:t>*</a:t>
            </a:r>
          </a:p>
        </p:txBody>
      </p:sp>
      <p:sp>
        <p:nvSpPr>
          <p:cNvPr id="7" name="Slide Number Placeholder 6"/>
          <p:cNvSpPr>
            <a:spLocks noGrp="1"/>
          </p:cNvSpPr>
          <p:nvPr>
            <p:ph type="sldNum" sz="quarter" idx="5"/>
          </p:nvPr>
        </p:nvSpPr>
        <p:spPr/>
        <p:txBody>
          <a:bodyPr/>
          <a:lstStyle/>
          <a:p>
            <a:pPr>
              <a:defRPr/>
            </a:pPr>
            <a:r>
              <a:rPr lang="en-US"/>
              <a:t>##</a:t>
            </a:r>
          </a:p>
        </p:txBody>
      </p:sp>
    </p:spTree>
    <p:extLst>
      <p:ext uri="{BB962C8B-B14F-4D97-AF65-F5344CB8AC3E}">
        <p14:creationId xmlns:p14="http://schemas.microsoft.com/office/powerpoint/2010/main" val="177230114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7120">
              <a:buSzPct val="45000"/>
              <a:buFont typeface="Arial" pitchFamily="34" charset="0"/>
              <a:buChar char="•"/>
              <a:tabLst>
                <a:tab pos="679961" algn="l"/>
                <a:tab pos="1359921" algn="l"/>
                <a:tab pos="2039881" algn="l"/>
                <a:tab pos="2719842" algn="l"/>
                <a:tab pos="3399802" algn="l"/>
                <a:tab pos="4079763" algn="l"/>
                <a:tab pos="4759723" algn="l"/>
                <a:tab pos="5439684" algn="l"/>
                <a:tab pos="6119644" algn="l"/>
                <a:tab pos="6799605" algn="l"/>
                <a:tab pos="7479565" algn="l"/>
                <a:tab pos="8159525" algn="l"/>
              </a:tabLst>
              <a:defRPr/>
            </a:pPr>
            <a:endParaRPr lang="en-US"/>
          </a:p>
          <a:p>
            <a:pPr defTabSz="946860">
              <a:defRPr/>
            </a:pPr>
            <a:endParaRPr lang="fr-FR" altLang="fr-FR"/>
          </a:p>
        </p:txBody>
      </p:sp>
      <p:sp>
        <p:nvSpPr>
          <p:cNvPr id="99332" name="Header Placeholder 3"/>
          <p:cNvSpPr>
            <a:spLocks noGrp="1"/>
          </p:cNvSpPr>
          <p:nvPr>
            <p:ph type="hdr" sz="quarter"/>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3" name="Date Placeholder 4"/>
          <p:cNvSpPr>
            <a:spLocks noGrp="1"/>
          </p:cNvSpPr>
          <p:nvPr>
            <p:ph type="dt" sz="quarter" idx="1"/>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99334" name="Footer Placeholder 5"/>
          <p:cNvSpPr>
            <a:spLocks noGrp="1"/>
          </p:cNvSpPr>
          <p:nvPr>
            <p:ph type="ftr" sz="quarter" idx="4"/>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5" name="Slide Number Placeholder 6"/>
          <p:cNvSpPr>
            <a:spLocks noGrp="1"/>
          </p:cNvSpPr>
          <p:nvPr>
            <p:ph type="sldNum" sz="quarter" idx="5"/>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49054713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
        <p:nvSpPr>
          <p:cNvPr id="99332" name="Header Placeholder 3"/>
          <p:cNvSpPr>
            <a:spLocks noGrp="1"/>
          </p:cNvSpPr>
          <p:nvPr>
            <p:ph type="hdr" sz="quarter"/>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3" name="Date Placeholder 4"/>
          <p:cNvSpPr>
            <a:spLocks noGrp="1"/>
          </p:cNvSpPr>
          <p:nvPr>
            <p:ph type="dt" sz="quarter" idx="1"/>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99334" name="Footer Placeholder 5"/>
          <p:cNvSpPr>
            <a:spLocks noGrp="1"/>
          </p:cNvSpPr>
          <p:nvPr>
            <p:ph type="ftr" sz="quarter" idx="4"/>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5" name="Slide Number Placeholder 6"/>
          <p:cNvSpPr>
            <a:spLocks noGrp="1"/>
          </p:cNvSpPr>
          <p:nvPr>
            <p:ph type="sldNum" sz="quarter" idx="5"/>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338682170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63</a:t>
            </a:fld>
            <a:endParaRPr lang="en-CA"/>
          </a:p>
        </p:txBody>
      </p:sp>
    </p:spTree>
    <p:extLst>
      <p:ext uri="{BB962C8B-B14F-4D97-AF65-F5344CB8AC3E}">
        <p14:creationId xmlns:p14="http://schemas.microsoft.com/office/powerpoint/2010/main" val="270792591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7120">
              <a:buSzPct val="45000"/>
              <a:buFont typeface="Arial" pitchFamily="34" charset="0"/>
              <a:buChar char="•"/>
              <a:tabLst>
                <a:tab pos="679961" algn="l"/>
                <a:tab pos="1359921" algn="l"/>
                <a:tab pos="2039881" algn="l"/>
                <a:tab pos="2719842" algn="l"/>
                <a:tab pos="3399802" algn="l"/>
                <a:tab pos="4079763" algn="l"/>
                <a:tab pos="4759723" algn="l"/>
                <a:tab pos="5439684" algn="l"/>
                <a:tab pos="6119644" algn="l"/>
                <a:tab pos="6799605" algn="l"/>
                <a:tab pos="7479565" algn="l"/>
                <a:tab pos="8159525" algn="l"/>
              </a:tabLst>
              <a:defRPr/>
            </a:pPr>
            <a:endParaRPr lang="en-US" sz="3300"/>
          </a:p>
          <a:p>
            <a:pPr defTabSz="946860">
              <a:defRPr/>
            </a:pPr>
            <a:r>
              <a:rPr lang="fr-CA" altLang="fr-FR" sz="3300"/>
              <a:t>Triangulation et processus d’amélioration :</a:t>
            </a:r>
          </a:p>
          <a:p>
            <a:pPr marL="355073" indent="-355073">
              <a:spcBef>
                <a:spcPts val="1864"/>
              </a:spcBef>
              <a:buFont typeface="Arial" panose="020B0604020202020204" pitchFamily="34" charset="0"/>
              <a:buChar char="•"/>
            </a:pPr>
            <a:r>
              <a:rPr lang="fr-CA" altLang="fr-FR" sz="3300"/>
              <a:t>Des possibilités d'évaluation non officielle, d'auto-évaluation de l'apprentissage des étudiants et même de collecte non sollicitée de données auprès de superviseurs de stage ou d'employeurs sont-elles prévues?</a:t>
            </a:r>
          </a:p>
          <a:p>
            <a:pPr marL="355073" indent="-355073">
              <a:spcBef>
                <a:spcPts val="1864"/>
              </a:spcBef>
              <a:buFont typeface="Arial" panose="020B0604020202020204" pitchFamily="34" charset="0"/>
              <a:buChar char="•"/>
            </a:pPr>
            <a:r>
              <a:rPr lang="fr-CA" altLang="fr-FR" sz="3300"/>
              <a:t>Y a-t-il plusieurs types d'évaluation utilisés pour analyser les données?</a:t>
            </a:r>
          </a:p>
          <a:p>
            <a:pPr marL="355073" indent="-355073">
              <a:spcBef>
                <a:spcPts val="1864"/>
              </a:spcBef>
              <a:buFont typeface="Arial" panose="020B0604020202020204" pitchFamily="34" charset="0"/>
              <a:buChar char="•"/>
            </a:pPr>
            <a:r>
              <a:rPr lang="fr-CA" altLang="fr-FR" sz="3300"/>
              <a:t>Une importance est-elle accordée à toutes les évaluations, pas seulement aux principaux événements?</a:t>
            </a:r>
          </a:p>
          <a:p>
            <a:pPr marL="355073" indent="-355073">
              <a:spcBef>
                <a:spcPts val="1864"/>
              </a:spcBef>
              <a:buFont typeface="Arial" panose="020B0604020202020204" pitchFamily="34" charset="0"/>
              <a:buChar char="•"/>
            </a:pPr>
            <a:r>
              <a:rPr lang="fr-CA" altLang="fr-FR" sz="3300"/>
              <a:t>Les données de l'évaluation sont-elles utilisées pour répondre aux questions relatives à l'apprentissage authentique?</a:t>
            </a:r>
          </a:p>
          <a:p>
            <a:pPr marL="355073" indent="-355073">
              <a:spcBef>
                <a:spcPts val="1864"/>
              </a:spcBef>
              <a:buFont typeface="Arial" panose="020B0604020202020204" pitchFamily="34" charset="0"/>
              <a:buChar char="•"/>
            </a:pPr>
            <a:r>
              <a:rPr lang="fr-CA" altLang="fr-FR" sz="3300"/>
              <a:t>Les données sont-elles examinées à intervalles réguliers?</a:t>
            </a:r>
          </a:p>
        </p:txBody>
      </p:sp>
      <p:sp>
        <p:nvSpPr>
          <p:cNvPr id="99332" name="Header Placeholder 3"/>
          <p:cNvSpPr>
            <a:spLocks noGrp="1"/>
          </p:cNvSpPr>
          <p:nvPr>
            <p:ph type="hdr" sz="quarter"/>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3" name="Date Placeholder 4"/>
          <p:cNvSpPr>
            <a:spLocks noGrp="1"/>
          </p:cNvSpPr>
          <p:nvPr>
            <p:ph type="dt" sz="quarter" idx="1"/>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99334" name="Footer Placeholder 5"/>
          <p:cNvSpPr>
            <a:spLocks noGrp="1"/>
          </p:cNvSpPr>
          <p:nvPr>
            <p:ph type="ftr" sz="quarter" idx="4"/>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5" name="Slide Number Placeholder 6"/>
          <p:cNvSpPr>
            <a:spLocks noGrp="1"/>
          </p:cNvSpPr>
          <p:nvPr>
            <p:ph type="sldNum" sz="quarter" idx="5"/>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305624533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7120">
              <a:buSzPct val="45000"/>
              <a:buFont typeface="Arial" pitchFamily="34" charset="0"/>
              <a:buChar char="•"/>
              <a:tabLst>
                <a:tab pos="679961" algn="l"/>
                <a:tab pos="1359921" algn="l"/>
                <a:tab pos="2039881" algn="l"/>
                <a:tab pos="2719842" algn="l"/>
                <a:tab pos="3399802" algn="l"/>
                <a:tab pos="4079763" algn="l"/>
                <a:tab pos="4759723" algn="l"/>
                <a:tab pos="5439684" algn="l"/>
                <a:tab pos="6119644" algn="l"/>
                <a:tab pos="6799605" algn="l"/>
                <a:tab pos="7479565" algn="l"/>
                <a:tab pos="8159525" algn="l"/>
              </a:tabLst>
              <a:defRPr/>
            </a:pPr>
            <a:endParaRPr lang="en-US"/>
          </a:p>
          <a:p>
            <a:pPr defTabSz="946860">
              <a:defRPr/>
            </a:pPr>
            <a:endParaRPr lang="fr-FR" altLang="fr-FR"/>
          </a:p>
        </p:txBody>
      </p:sp>
      <p:sp>
        <p:nvSpPr>
          <p:cNvPr id="99332" name="Header Placeholder 3"/>
          <p:cNvSpPr>
            <a:spLocks noGrp="1"/>
          </p:cNvSpPr>
          <p:nvPr>
            <p:ph type="hdr" sz="quarter"/>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3" name="Date Placeholder 4"/>
          <p:cNvSpPr>
            <a:spLocks noGrp="1"/>
          </p:cNvSpPr>
          <p:nvPr>
            <p:ph type="dt" sz="quarter" idx="1"/>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99334" name="Footer Placeholder 5"/>
          <p:cNvSpPr>
            <a:spLocks noGrp="1"/>
          </p:cNvSpPr>
          <p:nvPr>
            <p:ph type="ftr" sz="quarter" idx="4"/>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5" name="Slide Number Placeholder 6"/>
          <p:cNvSpPr>
            <a:spLocks noGrp="1"/>
          </p:cNvSpPr>
          <p:nvPr>
            <p:ph type="sldNum" sz="quarter" idx="5"/>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248951314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7120">
              <a:buSzPct val="45000"/>
              <a:buFont typeface="Arial" pitchFamily="34" charset="0"/>
              <a:buChar char="•"/>
              <a:tabLst>
                <a:tab pos="679961" algn="l"/>
                <a:tab pos="1359921" algn="l"/>
                <a:tab pos="2039881" algn="l"/>
                <a:tab pos="2719842" algn="l"/>
                <a:tab pos="3399802" algn="l"/>
                <a:tab pos="4079763" algn="l"/>
                <a:tab pos="4759723" algn="l"/>
                <a:tab pos="5439684" algn="l"/>
                <a:tab pos="6119644" algn="l"/>
                <a:tab pos="6799605" algn="l"/>
                <a:tab pos="7479565" algn="l"/>
                <a:tab pos="8159525" algn="l"/>
              </a:tabLst>
              <a:defRPr/>
            </a:pPr>
            <a:endParaRPr lang="en-US"/>
          </a:p>
          <a:p>
            <a:pPr defTabSz="946860">
              <a:defRPr/>
            </a:pPr>
            <a:endParaRPr lang="fr-FR" altLang="fr-FR"/>
          </a:p>
        </p:txBody>
      </p:sp>
      <p:sp>
        <p:nvSpPr>
          <p:cNvPr id="99332" name="Header Placeholder 3"/>
          <p:cNvSpPr>
            <a:spLocks noGrp="1"/>
          </p:cNvSpPr>
          <p:nvPr>
            <p:ph type="hdr" sz="quarter"/>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3" name="Date Placeholder 4"/>
          <p:cNvSpPr>
            <a:spLocks noGrp="1"/>
          </p:cNvSpPr>
          <p:nvPr>
            <p:ph type="dt" sz="quarter" idx="1"/>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99334" name="Footer Placeholder 5"/>
          <p:cNvSpPr>
            <a:spLocks noGrp="1"/>
          </p:cNvSpPr>
          <p:nvPr>
            <p:ph type="ftr" sz="quarter" idx="4"/>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5" name="Slide Number Placeholder 6"/>
          <p:cNvSpPr>
            <a:spLocks noGrp="1"/>
          </p:cNvSpPr>
          <p:nvPr>
            <p:ph type="sldNum" sz="quarter" idx="5"/>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80775102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36156972-B91D-4EFE-BBE6-780876B81408}" type="slidenum">
              <a:rPr lang="en-CA" smtClean="0"/>
              <a:t>68</a:t>
            </a:fld>
            <a:endParaRPr lang="en-CA"/>
          </a:p>
        </p:txBody>
      </p:sp>
    </p:spTree>
    <p:extLst>
      <p:ext uri="{BB962C8B-B14F-4D97-AF65-F5344CB8AC3E}">
        <p14:creationId xmlns:p14="http://schemas.microsoft.com/office/powerpoint/2010/main" val="2186288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2800"/>
              <a:t>En date de juillet 2019</a:t>
            </a:r>
          </a:p>
        </p:txBody>
      </p:sp>
      <p:sp>
        <p:nvSpPr>
          <p:cNvPr id="4" name="Slide Number Placeholder 3"/>
          <p:cNvSpPr>
            <a:spLocks noGrp="1"/>
          </p:cNvSpPr>
          <p:nvPr>
            <p:ph type="sldNum" sz="quarter" idx="10"/>
          </p:nvPr>
        </p:nvSpPr>
        <p:spPr/>
        <p:txBody>
          <a:bodyPr/>
          <a:lstStyle/>
          <a:p>
            <a:fld id="{36156972-B91D-4EFE-BBE6-780876B81408}" type="slidenum">
              <a:rPr lang="en-CA" smtClean="0"/>
              <a:t>7</a:t>
            </a:fld>
            <a:endParaRPr lang="en-CA"/>
          </a:p>
        </p:txBody>
      </p:sp>
    </p:spTree>
    <p:extLst>
      <p:ext uri="{BB962C8B-B14F-4D97-AF65-F5344CB8AC3E}">
        <p14:creationId xmlns:p14="http://schemas.microsoft.com/office/powerpoint/2010/main" val="377385054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860">
              <a:defRPr/>
            </a:pPr>
            <a:endParaRPr lang="fr-CA"/>
          </a:p>
        </p:txBody>
      </p:sp>
      <p:sp>
        <p:nvSpPr>
          <p:cNvPr id="4" name="Slide Number Placeholder 3"/>
          <p:cNvSpPr>
            <a:spLocks noGrp="1"/>
          </p:cNvSpPr>
          <p:nvPr>
            <p:ph type="sldNum" sz="quarter" idx="10"/>
          </p:nvPr>
        </p:nvSpPr>
        <p:spPr/>
        <p:txBody>
          <a:bodyPr/>
          <a:lstStyle/>
          <a:p>
            <a:fld id="{36156972-B91D-4EFE-BBE6-780876B81408}" type="slidenum">
              <a:rPr lang="en-CA" smtClean="0"/>
              <a:t>69</a:t>
            </a:fld>
            <a:endParaRPr lang="en-CA"/>
          </a:p>
        </p:txBody>
      </p:sp>
    </p:spTree>
    <p:extLst>
      <p:ext uri="{BB962C8B-B14F-4D97-AF65-F5344CB8AC3E}">
        <p14:creationId xmlns:p14="http://schemas.microsoft.com/office/powerpoint/2010/main" val="115191300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a:t>Mise en place dans les Normes et Procédures 2019</a:t>
            </a:r>
            <a:endParaRPr lang="en-US"/>
          </a:p>
        </p:txBody>
      </p:sp>
      <p:sp>
        <p:nvSpPr>
          <p:cNvPr id="4" name="Slide Number Placeholder 3"/>
          <p:cNvSpPr>
            <a:spLocks noGrp="1"/>
          </p:cNvSpPr>
          <p:nvPr>
            <p:ph type="sldNum" sz="quarter" idx="10"/>
          </p:nvPr>
        </p:nvSpPr>
        <p:spPr/>
        <p:txBody>
          <a:bodyPr/>
          <a:lstStyle/>
          <a:p>
            <a:fld id="{36156972-B91D-4EFE-BBE6-780876B81408}" type="slidenum">
              <a:rPr lang="en-CA" smtClean="0"/>
              <a:t>71</a:t>
            </a:fld>
            <a:endParaRPr lang="en-CA"/>
          </a:p>
        </p:txBody>
      </p:sp>
    </p:spTree>
    <p:extLst>
      <p:ext uri="{BB962C8B-B14F-4D97-AF65-F5344CB8AC3E}">
        <p14:creationId xmlns:p14="http://schemas.microsoft.com/office/powerpoint/2010/main" val="377569233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Les qualités requises des attributs demeurent un élément clé des normes d'agrément.</a:t>
            </a:r>
            <a:endParaRPr lang="en-US" dirty="0"/>
          </a:p>
          <a:p>
            <a:endParaRPr lang="en-US" dirty="0">
              <a:cs typeface="Calibri"/>
            </a:endParaRPr>
          </a:p>
          <a:p>
            <a:r>
              <a:rPr lang="en-US">
                <a:cs typeface="Calibri"/>
              </a:rPr>
              <a:t>Il est toujours demandé aux programmes de fournir les derniers résultats d'évaluation pour chaque qualité requise, mais pas </a:t>
            </a:r>
            <a:r>
              <a:rPr lang="en-US" b="1">
                <a:cs typeface="Calibri"/>
              </a:rPr>
              <a:t>toutes </a:t>
            </a:r>
            <a:r>
              <a:rPr lang="en-US">
                <a:cs typeface="Calibri"/>
              </a:rPr>
              <a:t>les données d'évaluation pour </a:t>
            </a:r>
            <a:r>
              <a:rPr lang="en-US" b="1">
                <a:cs typeface="Calibri"/>
              </a:rPr>
              <a:t>chaque </a:t>
            </a:r>
            <a:r>
              <a:rPr lang="en-US">
                <a:cs typeface="Calibri"/>
              </a:rPr>
              <a:t>activité d'apprentissage.</a:t>
            </a:r>
            <a:endParaRPr lang="en-US" dirty="0">
              <a:cs typeface="Calibri"/>
            </a:endParaRPr>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36156972-B91D-4EFE-BBE6-780876B81408}" type="slidenum">
              <a:rPr lang="en-CA" smtClean="0"/>
              <a:t>73</a:t>
            </a:fld>
            <a:endParaRPr lang="en-CA"/>
          </a:p>
        </p:txBody>
      </p:sp>
    </p:spTree>
    <p:extLst>
      <p:ext uri="{BB962C8B-B14F-4D97-AF65-F5344CB8AC3E}">
        <p14:creationId xmlns:p14="http://schemas.microsoft.com/office/powerpoint/2010/main" val="63192728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Tableau 1 :</a:t>
            </a:r>
            <a:endParaRPr lang="en-US" dirty="0"/>
          </a:p>
          <a:p>
            <a:pPr marL="285750" indent="-285750">
              <a:buFont typeface="Arial,Sans-Serif"/>
              <a:buChar char="•"/>
            </a:pPr>
            <a:r>
              <a:rPr lang="en-CA" dirty="0"/>
              <a:t>La documentation </a:t>
            </a:r>
            <a:r>
              <a:rPr lang="en-CA" dirty="0" err="1"/>
              <a:t>soumise</a:t>
            </a:r>
            <a:r>
              <a:rPr lang="en-CA" dirty="0"/>
              <a:t> </a:t>
            </a:r>
            <a:r>
              <a:rPr lang="en-CA" dirty="0" err="1"/>
              <a:t>avant</a:t>
            </a:r>
            <a:r>
              <a:rPr lang="en-CA" dirty="0"/>
              <a:t> la </a:t>
            </a:r>
            <a:r>
              <a:rPr lang="en-CA" dirty="0" err="1"/>
              <a:t>visite</a:t>
            </a:r>
            <a:r>
              <a:rPr lang="en-CA" dirty="0"/>
              <a:t> </a:t>
            </a:r>
            <a:r>
              <a:rPr lang="en-CA" dirty="0" err="1"/>
              <a:t>est</a:t>
            </a:r>
            <a:r>
              <a:rPr lang="en-CA" dirty="0"/>
              <a:t> </a:t>
            </a:r>
            <a:r>
              <a:rPr lang="en-CA" dirty="0" err="1"/>
              <a:t>axée</a:t>
            </a:r>
            <a:r>
              <a:rPr lang="en-CA" dirty="0"/>
              <a:t> sur le </a:t>
            </a:r>
            <a:r>
              <a:rPr lang="en-CA" dirty="0" err="1"/>
              <a:t>processus</a:t>
            </a:r>
            <a:r>
              <a:rPr lang="en-CA" dirty="0"/>
              <a:t> des QRD/AC et non sur les </a:t>
            </a:r>
            <a:r>
              <a:rPr lang="en-CA" dirty="0" err="1"/>
              <a:t>données</a:t>
            </a:r>
            <a:r>
              <a:rPr lang="en-CA" dirty="0"/>
              <a:t>. </a:t>
            </a:r>
            <a:endParaRPr lang="en-US" dirty="0"/>
          </a:p>
          <a:p>
            <a:pPr marL="285750" indent="-285750">
              <a:buFont typeface="Arial,Sans-Serif"/>
              <a:buChar char="•"/>
            </a:pPr>
            <a:r>
              <a:rPr lang="en-US" dirty="0" err="1"/>
              <a:t>Réduction</a:t>
            </a:r>
            <a:r>
              <a:rPr lang="en-US" dirty="0"/>
              <a:t> de la documentation </a:t>
            </a:r>
            <a:r>
              <a:rPr lang="en-US" dirty="0" err="1"/>
              <a:t>requise</a:t>
            </a:r>
            <a:r>
              <a:rPr lang="en-US" dirty="0"/>
              <a:t> (</a:t>
            </a:r>
            <a:r>
              <a:rPr lang="en-US" dirty="0" err="1"/>
              <a:t>avant</a:t>
            </a:r>
            <a:r>
              <a:rPr lang="en-US" dirty="0"/>
              <a:t>, on </a:t>
            </a:r>
            <a:r>
              <a:rPr lang="en-US" dirty="0" err="1"/>
              <a:t>demandait</a:t>
            </a:r>
            <a:r>
              <a:rPr lang="en-US" dirty="0"/>
              <a:t> aux EES les </a:t>
            </a:r>
            <a:r>
              <a:rPr lang="en-US" dirty="0" err="1"/>
              <a:t>données</a:t>
            </a:r>
            <a:r>
              <a:rPr lang="en-US" dirty="0"/>
              <a:t> relatives à </a:t>
            </a:r>
            <a:r>
              <a:rPr lang="en-US" b="1" dirty="0"/>
              <a:t>CHAQUE COURS</a:t>
            </a:r>
            <a:r>
              <a:rPr lang="en-US" dirty="0"/>
              <a:t>. </a:t>
            </a:r>
            <a:r>
              <a:rPr lang="en-US" dirty="0" err="1"/>
              <a:t>Aujourd'hui</a:t>
            </a:r>
            <a:r>
              <a:rPr lang="en-US" dirty="0"/>
              <a:t>, on ne </a:t>
            </a:r>
            <a:r>
              <a:rPr lang="en-US" dirty="0" err="1"/>
              <a:t>demande</a:t>
            </a:r>
            <a:r>
              <a:rPr lang="en-US" dirty="0"/>
              <a:t> que des </a:t>
            </a:r>
            <a:r>
              <a:rPr lang="en-US" dirty="0" err="1"/>
              <a:t>échantillons</a:t>
            </a:r>
            <a:r>
              <a:rPr lang="en-US" dirty="0"/>
              <a:t>).</a:t>
            </a:r>
            <a:endParaRPr lang="en-US" dirty="0">
              <a:cs typeface="Calibri"/>
            </a:endParaRPr>
          </a:p>
          <a:p>
            <a:pPr marL="285750" indent="-285750">
              <a:buFont typeface="Arial,Sans-Serif"/>
              <a:buChar char="•"/>
            </a:pPr>
            <a:r>
              <a:rPr lang="en-US" dirty="0">
                <a:cs typeface="Calibri"/>
              </a:rPr>
              <a:t>Nous </a:t>
            </a:r>
            <a:r>
              <a:rPr lang="en-US" dirty="0" err="1">
                <a:cs typeface="Calibri"/>
              </a:rPr>
              <a:t>regardons</a:t>
            </a:r>
            <a:r>
              <a:rPr lang="en-US" dirty="0">
                <a:cs typeface="Calibri"/>
              </a:rPr>
              <a:t> </a:t>
            </a:r>
            <a:r>
              <a:rPr lang="en-US" dirty="0" err="1">
                <a:cs typeface="Calibri"/>
              </a:rPr>
              <a:t>maintenant</a:t>
            </a:r>
            <a:r>
              <a:rPr lang="en-US" dirty="0">
                <a:cs typeface="Calibri"/>
              </a:rPr>
              <a:t> </a:t>
            </a:r>
            <a:r>
              <a:rPr lang="en-US" u="sng" dirty="0">
                <a:cs typeface="Calibri"/>
              </a:rPr>
              <a:t>plus</a:t>
            </a:r>
            <a:r>
              <a:rPr lang="en-US" dirty="0">
                <a:cs typeface="Calibri"/>
              </a:rPr>
              <a:t> le </a:t>
            </a:r>
            <a:r>
              <a:rPr lang="en-US" dirty="0" err="1">
                <a:cs typeface="Calibri"/>
              </a:rPr>
              <a:t>processus</a:t>
            </a:r>
            <a:r>
              <a:rPr lang="en-US" dirty="0">
                <a:cs typeface="Calibri"/>
              </a:rPr>
              <a:t> et </a:t>
            </a:r>
            <a:r>
              <a:rPr lang="en-US" u="sng" dirty="0" err="1">
                <a:cs typeface="Calibri"/>
              </a:rPr>
              <a:t>moins</a:t>
            </a:r>
            <a:r>
              <a:rPr lang="en-US" dirty="0">
                <a:cs typeface="Calibri"/>
              </a:rPr>
              <a:t> les </a:t>
            </a:r>
            <a:r>
              <a:rPr lang="en-US" dirty="0" err="1">
                <a:cs typeface="Calibri"/>
              </a:rPr>
              <a:t>données</a:t>
            </a:r>
            <a:r>
              <a:rPr lang="en-US" dirty="0">
                <a:cs typeface="Calibri"/>
              </a:rPr>
              <a:t>. Les </a:t>
            </a:r>
            <a:r>
              <a:rPr lang="en-US" dirty="0" err="1">
                <a:cs typeface="Calibri"/>
              </a:rPr>
              <a:t>données</a:t>
            </a:r>
            <a:r>
              <a:rPr lang="en-US" dirty="0">
                <a:cs typeface="Calibri"/>
              </a:rPr>
              <a:t> </a:t>
            </a:r>
            <a:r>
              <a:rPr lang="en-US" dirty="0" err="1">
                <a:cs typeface="Calibri"/>
              </a:rPr>
              <a:t>démontrent</a:t>
            </a:r>
            <a:r>
              <a:rPr lang="en-US" dirty="0">
                <a:cs typeface="Calibri"/>
              </a:rPr>
              <a:t> </a:t>
            </a:r>
            <a:r>
              <a:rPr lang="en-US" dirty="0" err="1">
                <a:cs typeface="Calibri"/>
              </a:rPr>
              <a:t>l'exécution</a:t>
            </a:r>
            <a:r>
              <a:rPr lang="en-US" dirty="0">
                <a:cs typeface="Calibri"/>
              </a:rPr>
              <a:t> d'un </a:t>
            </a:r>
            <a:r>
              <a:rPr lang="en-US" dirty="0" err="1">
                <a:cs typeface="Calibri"/>
              </a:rPr>
              <a:t>processus</a:t>
            </a:r>
            <a:r>
              <a:rPr lang="en-US" dirty="0">
                <a:cs typeface="Calibri"/>
              </a:rPr>
              <a:t>.</a:t>
            </a:r>
            <a:endParaRPr lang="en-US" dirty="0"/>
          </a:p>
          <a:p>
            <a:endParaRPr lang="en-US" dirty="0">
              <a:cs typeface="Calibri"/>
            </a:endParaRPr>
          </a:p>
          <a:p>
            <a:r>
              <a:rPr lang="en-US" u="sng" dirty="0"/>
              <a:t>Questionnaire:</a:t>
            </a:r>
            <a:endParaRPr lang="en-US" dirty="0"/>
          </a:p>
          <a:p>
            <a:pPr marL="285750" indent="-285750">
              <a:buFont typeface="Arial,Sans-Serif"/>
              <a:buChar char="•"/>
            </a:pPr>
            <a:r>
              <a:rPr lang="en-US" dirty="0"/>
              <a:t>Modifications au "dossier des QRD"</a:t>
            </a:r>
          </a:p>
          <a:p>
            <a:pPr marL="285750" indent="-285750">
              <a:buFont typeface="Arial,Sans-Serif"/>
              <a:buChar char="•"/>
            </a:pPr>
            <a:r>
              <a:rPr lang="en-US" dirty="0"/>
              <a:t>Les instructions </a:t>
            </a:r>
            <a:r>
              <a:rPr lang="en-US" dirty="0" err="1"/>
              <a:t>actuelles</a:t>
            </a:r>
            <a:r>
              <a:rPr lang="en-US" dirty="0"/>
              <a:t> </a:t>
            </a:r>
            <a:r>
              <a:rPr lang="en-US" dirty="0" err="1"/>
              <a:t>sont</a:t>
            </a:r>
            <a:r>
              <a:rPr lang="en-US" dirty="0"/>
              <a:t> </a:t>
            </a:r>
            <a:r>
              <a:rPr lang="en-US" dirty="0" err="1"/>
              <a:t>vagues</a:t>
            </a:r>
            <a:r>
              <a:rPr lang="en-US" dirty="0"/>
              <a:t> et </a:t>
            </a:r>
            <a:r>
              <a:rPr lang="en-US" dirty="0" err="1"/>
              <a:t>résultent</a:t>
            </a:r>
            <a:r>
              <a:rPr lang="en-US" dirty="0"/>
              <a:t> dans </a:t>
            </a:r>
            <a:r>
              <a:rPr lang="en-US" dirty="0" err="1"/>
              <a:t>une</a:t>
            </a:r>
            <a:r>
              <a:rPr lang="en-US" dirty="0"/>
              <a:t> GRANDE </a:t>
            </a:r>
            <a:r>
              <a:rPr lang="en-US" dirty="0" err="1"/>
              <a:t>quantité</a:t>
            </a:r>
            <a:r>
              <a:rPr lang="en-US" dirty="0"/>
              <a:t> de </a:t>
            </a:r>
            <a:r>
              <a:rPr lang="en-US" dirty="0" err="1"/>
              <a:t>données</a:t>
            </a:r>
            <a:r>
              <a:rPr lang="en-US" dirty="0"/>
              <a:t>/documentation sur site</a:t>
            </a:r>
          </a:p>
          <a:p>
            <a:pPr marL="285750" indent="-285750">
              <a:buFont typeface="Arial,Sans-Serif"/>
              <a:buChar char="•"/>
            </a:pPr>
            <a:r>
              <a:rPr lang="en-US" dirty="0">
                <a:cs typeface="Calibri"/>
              </a:rPr>
              <a:t>Les instructions sur la documentation sur </a:t>
            </a:r>
            <a:r>
              <a:rPr lang="en-US" dirty="0" err="1">
                <a:cs typeface="Calibri"/>
              </a:rPr>
              <a:t>sitepour</a:t>
            </a:r>
            <a:r>
              <a:rPr lang="en-US" dirty="0">
                <a:cs typeface="Calibri"/>
              </a:rPr>
              <a:t> les QRD/AC </a:t>
            </a:r>
            <a:r>
              <a:rPr lang="en-US" dirty="0" err="1">
                <a:cs typeface="Calibri"/>
              </a:rPr>
              <a:t>sont</a:t>
            </a:r>
            <a:r>
              <a:rPr lang="en-US" dirty="0">
                <a:cs typeface="Calibri"/>
              </a:rPr>
              <a:t> plus </a:t>
            </a:r>
            <a:r>
              <a:rPr lang="en-US" dirty="0" err="1">
                <a:cs typeface="Calibri"/>
              </a:rPr>
              <a:t>claires</a:t>
            </a:r>
            <a:r>
              <a:rPr lang="en-US" dirty="0">
                <a:cs typeface="Calibri"/>
              </a:rPr>
              <a:t> et </a:t>
            </a:r>
            <a:r>
              <a:rPr lang="en-US" dirty="0" err="1">
                <a:cs typeface="Calibri"/>
              </a:rPr>
              <a:t>ciblent</a:t>
            </a:r>
            <a:r>
              <a:rPr lang="en-US" dirty="0">
                <a:cs typeface="Calibri"/>
              </a:rPr>
              <a:t> </a:t>
            </a:r>
            <a:r>
              <a:rPr lang="en-US" dirty="0" err="1">
                <a:cs typeface="Calibri"/>
              </a:rPr>
              <a:t>ce</a:t>
            </a:r>
            <a:r>
              <a:rPr lang="en-US" dirty="0">
                <a:cs typeface="Calibri"/>
              </a:rPr>
              <a:t> </a:t>
            </a:r>
            <a:r>
              <a:rPr lang="en-US" dirty="0" err="1">
                <a:cs typeface="Calibri"/>
              </a:rPr>
              <a:t>dont</a:t>
            </a:r>
            <a:r>
              <a:rPr lang="en-US" dirty="0">
                <a:cs typeface="Calibri"/>
              </a:rPr>
              <a:t> </a:t>
            </a:r>
            <a:r>
              <a:rPr lang="en-US" dirty="0" err="1">
                <a:cs typeface="Calibri"/>
              </a:rPr>
              <a:t>l'équipe</a:t>
            </a:r>
            <a:r>
              <a:rPr lang="en-US" dirty="0">
                <a:cs typeface="Calibri"/>
              </a:rPr>
              <a:t> de </a:t>
            </a:r>
            <a:r>
              <a:rPr lang="en-US" dirty="0" err="1">
                <a:cs typeface="Calibri"/>
              </a:rPr>
              <a:t>visiteur</a:t>
            </a:r>
            <a:r>
              <a:rPr lang="en-US" dirty="0">
                <a:cs typeface="Calibri"/>
              </a:rPr>
              <a:t> a </a:t>
            </a:r>
            <a:r>
              <a:rPr lang="en-US" dirty="0" err="1">
                <a:cs typeface="Calibri"/>
              </a:rPr>
              <a:t>vraiment</a:t>
            </a:r>
            <a:r>
              <a:rPr lang="en-US" dirty="0">
                <a:cs typeface="Calibri"/>
              </a:rPr>
              <a:t> </a:t>
            </a:r>
            <a:r>
              <a:rPr lang="en-US" dirty="0" err="1">
                <a:cs typeface="Calibri"/>
              </a:rPr>
              <a:t>besoin</a:t>
            </a:r>
            <a:r>
              <a:rPr lang="en-US" dirty="0">
                <a:cs typeface="Calibri"/>
              </a:rPr>
              <a:t> pour </a:t>
            </a:r>
            <a:r>
              <a:rPr lang="en-US" dirty="0" err="1">
                <a:cs typeface="Calibri"/>
              </a:rPr>
              <a:t>évaluer</a:t>
            </a:r>
            <a:r>
              <a:rPr lang="en-US" dirty="0">
                <a:cs typeface="Calibri"/>
              </a:rPr>
              <a:t> le </a:t>
            </a:r>
            <a:r>
              <a:rPr lang="en-US" b="1" dirty="0">
                <a:cs typeface="Calibri"/>
              </a:rPr>
              <a:t>PROCESSUS</a:t>
            </a:r>
            <a:endParaRPr lang="en-US" b="1" dirty="0"/>
          </a:p>
          <a:p>
            <a:endParaRPr lang="en-US" dirty="0">
              <a:cs typeface="Calibri"/>
            </a:endParaRPr>
          </a:p>
          <a:p>
            <a:r>
              <a:rPr lang="en-US" u="sng" dirty="0" err="1"/>
              <a:t>Rubriques</a:t>
            </a:r>
            <a:r>
              <a:rPr lang="en-US" u="sng" dirty="0"/>
              <a:t>:</a:t>
            </a:r>
            <a:endParaRPr lang="en-US" dirty="0"/>
          </a:p>
          <a:p>
            <a:pPr marL="285750" indent="-285750">
              <a:buFont typeface="Arial,Sans-Serif"/>
              <a:buChar char="•"/>
            </a:pPr>
            <a:r>
              <a:rPr lang="en-US" dirty="0"/>
              <a:t>Les </a:t>
            </a:r>
            <a:r>
              <a:rPr lang="en-US" dirty="0" err="1"/>
              <a:t>rubriques</a:t>
            </a:r>
            <a:r>
              <a:rPr lang="en-US" dirty="0"/>
              <a:t> des QRD/AC </a:t>
            </a:r>
            <a:r>
              <a:rPr lang="en-US" dirty="0" err="1"/>
              <a:t>guident</a:t>
            </a:r>
            <a:r>
              <a:rPr lang="en-US" dirty="0"/>
              <a:t> </a:t>
            </a:r>
            <a:r>
              <a:rPr lang="en-US" dirty="0" err="1"/>
              <a:t>l'équipe</a:t>
            </a:r>
            <a:r>
              <a:rPr lang="en-US" dirty="0"/>
              <a:t> de </a:t>
            </a:r>
            <a:r>
              <a:rPr lang="en-US" dirty="0" err="1"/>
              <a:t>visiteur</a:t>
            </a:r>
            <a:r>
              <a:rPr lang="en-US" dirty="0"/>
              <a:t> pour </a:t>
            </a:r>
            <a:r>
              <a:rPr lang="en-US" dirty="0" err="1"/>
              <a:t>évaluer</a:t>
            </a:r>
            <a:r>
              <a:rPr lang="en-US" dirty="0"/>
              <a:t> les </a:t>
            </a:r>
            <a:r>
              <a:rPr lang="en-US" dirty="0" err="1"/>
              <a:t>normes</a:t>
            </a:r>
            <a:r>
              <a:rPr lang="en-US" dirty="0"/>
              <a:t> des QRD/AC.</a:t>
            </a:r>
          </a:p>
          <a:p>
            <a:pPr marL="285750" indent="-285750">
              <a:buFont typeface="Arial,Sans-Serif"/>
              <a:buChar char="•"/>
            </a:pPr>
            <a:r>
              <a:rPr lang="en-US" dirty="0" err="1"/>
              <a:t>Elles</a:t>
            </a:r>
            <a:r>
              <a:rPr lang="en-US" dirty="0"/>
              <a:t> </a:t>
            </a:r>
            <a:r>
              <a:rPr lang="en-US" dirty="0" err="1"/>
              <a:t>aident</a:t>
            </a:r>
            <a:r>
              <a:rPr lang="en-US" dirty="0"/>
              <a:t> </a:t>
            </a:r>
            <a:r>
              <a:rPr lang="en-US" dirty="0" err="1"/>
              <a:t>l'équipe</a:t>
            </a:r>
            <a:r>
              <a:rPr lang="en-US" dirty="0"/>
              <a:t> à </a:t>
            </a:r>
            <a:r>
              <a:rPr lang="en-US" dirty="0" err="1"/>
              <a:t>décrire</a:t>
            </a:r>
            <a:r>
              <a:rPr lang="en-US" dirty="0"/>
              <a:t> </a:t>
            </a:r>
            <a:r>
              <a:rPr lang="en-US" dirty="0" err="1"/>
              <a:t>leurs</a:t>
            </a:r>
            <a:r>
              <a:rPr lang="en-US" dirty="0"/>
              <a:t> observations au BCAPG.</a:t>
            </a:r>
            <a:endParaRPr lang="en-CA" dirty="0"/>
          </a:p>
          <a:p>
            <a:endParaRPr lang="en-CA" dirty="0"/>
          </a:p>
          <a:p>
            <a:endParaRPr lang="en-US" dirty="0">
              <a:cs typeface="Calibri"/>
            </a:endParaRPr>
          </a:p>
        </p:txBody>
      </p:sp>
      <p:sp>
        <p:nvSpPr>
          <p:cNvPr id="4" name="Slide Number Placeholder 3"/>
          <p:cNvSpPr>
            <a:spLocks noGrp="1"/>
          </p:cNvSpPr>
          <p:nvPr>
            <p:ph type="sldNum" sz="quarter" idx="5"/>
          </p:nvPr>
        </p:nvSpPr>
        <p:spPr/>
        <p:txBody>
          <a:bodyPr/>
          <a:lstStyle/>
          <a:p>
            <a:fld id="{36156972-B91D-4EFE-BBE6-780876B81408}" type="slidenum">
              <a:rPr lang="en-CA" smtClean="0"/>
              <a:t>74</a:t>
            </a:fld>
            <a:endParaRPr lang="en-CA"/>
          </a:p>
        </p:txBody>
      </p:sp>
    </p:spTree>
    <p:extLst>
      <p:ext uri="{BB962C8B-B14F-4D97-AF65-F5344CB8AC3E}">
        <p14:creationId xmlns:p14="http://schemas.microsoft.com/office/powerpoint/2010/main" val="238536835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75</a:t>
            </a:fld>
            <a:endParaRPr lang="en-CA"/>
          </a:p>
        </p:txBody>
      </p:sp>
    </p:spTree>
    <p:extLst>
      <p:ext uri="{BB962C8B-B14F-4D97-AF65-F5344CB8AC3E}">
        <p14:creationId xmlns:p14="http://schemas.microsoft.com/office/powerpoint/2010/main" val="78688166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A" altLang="fr-FR"/>
              <a:t>Certaines rencontres et réunions sont facultatives, selon les besoins de l’équipe de visiteurs et de l’EES. Lors de la première téléconférence préalable à la visite, le président de l’équipe est encouragé à discuter avec les membres de l’équipe pour déterminer lesquelles des rencontres facultatives devraient être incluses dans l’horaire de la visite. Le principal objectif de la visite est de valider les détails du programme et d’obtenir des précisions en examinant le Questionnaire rempli par l’établissement. Les membres de l’équipe devraient réfléchir à l’information qu’ils doivent obtenir des différents interlocuteurs pour évaluer la conformité du programme aux normes du BA, et l’horaire devrait être établi en fonction de la réalisation de cet objectif.</a:t>
            </a:r>
          </a:p>
          <a:p>
            <a:endParaRPr lang="en-US" altLang="fr-FR"/>
          </a:p>
        </p:txBody>
      </p:sp>
      <p:sp>
        <p:nvSpPr>
          <p:cNvPr id="70660" name="Header Placeholder 3"/>
          <p:cNvSpPr>
            <a:spLocks noGrp="1"/>
          </p:cNvSpPr>
          <p:nvPr>
            <p:ph type="hdr" sz="quarter"/>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0661" name="Date Placeholder 4"/>
          <p:cNvSpPr>
            <a:spLocks noGrp="1"/>
          </p:cNvSpPr>
          <p:nvPr>
            <p:ph type="dt" sz="quarter" idx="1"/>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70662" name="Footer Placeholder 5"/>
          <p:cNvSpPr>
            <a:spLocks noGrp="1"/>
          </p:cNvSpPr>
          <p:nvPr>
            <p:ph type="ftr" sz="quarter" idx="4"/>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0663" name="Slide Number Placeholder 6"/>
          <p:cNvSpPr>
            <a:spLocks noGrp="1"/>
          </p:cNvSpPr>
          <p:nvPr>
            <p:ph type="sldNum" sz="quarter" idx="5"/>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179552176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A" altLang="fr-FR" sz="2900" b="1"/>
              <a:t>Informations supplémentaires</a:t>
            </a:r>
          </a:p>
          <a:p>
            <a:endParaRPr lang="fr-CA" altLang="fr-FR" sz="2900"/>
          </a:p>
          <a:p>
            <a:r>
              <a:rPr lang="fr-CA" altLang="fr-FR" sz="2900"/>
              <a:t>Les « Suggestions de questions d'entrevue dans le cadre des visites du Bureau d'agrément » et la description des normes d'agrément fournie dans les « Normes et procédures d'agrément » sont des ressources utiles pour l'exécution des tâches énumérées sur cette diapositive.</a:t>
            </a:r>
          </a:p>
          <a:p>
            <a:endParaRPr lang="fr-CA" altLang="fr-FR" sz="2900"/>
          </a:p>
          <a:p>
            <a:r>
              <a:rPr lang="fr-CA" sz="2900"/>
              <a:t>On ne s’attend pas à ce que les visiteurs de programme posent chaque question textuellement. Ils devraient plutôt songer aux questions qu’ils aimeraient poser lors de l’examen du questionnaire rempli par l’EES. Ce guide n’est pas une liste de contrôle, c’est un outil destiné à aider les visiteurs de programme à trianguler les données sur la visite. </a:t>
            </a:r>
          </a:p>
          <a:p>
            <a:endParaRPr lang="fr-CA"/>
          </a:p>
          <a:p>
            <a:r>
              <a:rPr lang="fr-CA" sz="2900"/>
              <a:t>Les questions qui seront posées durant la visite se rapportent aux aspects sur lesquels l’équipe a besoin de plus d’information pour documenter ses constatations. Si aucune question n’est posée au sujet d’une initiative ou d’un aspect particuliers, cela ne signale pas un manque d’intérêt de la part du Bureau d’agrément.</a:t>
            </a:r>
            <a:endParaRPr lang="fr-CA" altLang="fr-FR" sz="2900"/>
          </a:p>
          <a:p>
            <a:endParaRPr lang="en-US" altLang="fr-FR" sz="2900"/>
          </a:p>
          <a:p>
            <a:endParaRPr lang="en-US" altLang="fr-FR" sz="2900"/>
          </a:p>
          <a:p>
            <a:endParaRPr lang="en-US" altLang="fr-FR"/>
          </a:p>
          <a:p>
            <a:endParaRPr lang="en-US" altLang="fr-FR"/>
          </a:p>
        </p:txBody>
      </p:sp>
      <p:sp>
        <p:nvSpPr>
          <p:cNvPr id="72708" name="Header Placeholder 3"/>
          <p:cNvSpPr>
            <a:spLocks noGrp="1"/>
          </p:cNvSpPr>
          <p:nvPr>
            <p:ph type="hdr" sz="quarter"/>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2709" name="Date Placeholder 4"/>
          <p:cNvSpPr>
            <a:spLocks noGrp="1"/>
          </p:cNvSpPr>
          <p:nvPr>
            <p:ph type="dt" sz="quarter" idx="1"/>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72710" name="Footer Placeholder 5"/>
          <p:cNvSpPr>
            <a:spLocks noGrp="1"/>
          </p:cNvSpPr>
          <p:nvPr>
            <p:ph type="ftr" sz="quarter" idx="4"/>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lgn="ctr">
              <a:defRPr/>
            </a:pPr>
            <a:r>
              <a:rPr lang="en-US"/>
              <a:t>*</a:t>
            </a:r>
          </a:p>
        </p:txBody>
      </p:sp>
      <p:sp>
        <p:nvSpPr>
          <p:cNvPr id="72711" name="Slide Number Placeholder 6"/>
          <p:cNvSpPr>
            <a:spLocks noGrp="1"/>
          </p:cNvSpPr>
          <p:nvPr>
            <p:ph type="sldNum" sz="quarter" idx="5"/>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19952094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A" altLang="fr-FR" b="1"/>
              <a:t>Informations supplémentaires</a:t>
            </a:r>
          </a:p>
          <a:p>
            <a:endParaRPr lang="fr-CA" altLang="fr-FR"/>
          </a:p>
          <a:p>
            <a:r>
              <a:rPr lang="fr-CA" altLang="fr-FR"/>
              <a:t>Pour les tâches liées à l'examen des documents de programme, les visiteurs se fient à leur propre expérience des documents de cours. Le programme de cours d'Ingénieurs Canada constitue également une ressource.</a:t>
            </a:r>
            <a:r>
              <a:rPr lang="en-US" altLang="fr-FR"/>
              <a:t> </a:t>
            </a:r>
          </a:p>
          <a:p>
            <a:r>
              <a:rPr lang="fr-CA" altLang="fr-FR"/>
              <a:t>Le visiteur général peut consulter le « Manuel du visiteur général » lors de l'évaluation des installations physiques</a:t>
            </a:r>
            <a:r>
              <a:rPr lang="en-US" altLang="fr-FR"/>
              <a:t>.</a:t>
            </a:r>
          </a:p>
          <a:p>
            <a:r>
              <a:rPr lang="fr-CA" altLang="fr-FR"/>
              <a:t>Pour l'examen des relevés de notes d'étudiants, le président et le vice-président peuvent consulter les « Normes et procédures d'agrément », y compris les « Règlements pour l'octroi de crédits de transfert ».</a:t>
            </a:r>
            <a:endParaRPr lang="en-US" altLang="fr-FR"/>
          </a:p>
        </p:txBody>
      </p:sp>
      <p:sp>
        <p:nvSpPr>
          <p:cNvPr id="73732" name="Header Placeholder 3"/>
          <p:cNvSpPr>
            <a:spLocks noGrp="1"/>
          </p:cNvSpPr>
          <p:nvPr>
            <p:ph type="hdr" sz="quarter"/>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3733" name="Date Placeholder 4"/>
          <p:cNvSpPr>
            <a:spLocks noGrp="1"/>
          </p:cNvSpPr>
          <p:nvPr>
            <p:ph type="dt" sz="quarter" idx="1"/>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73734" name="Footer Placeholder 5"/>
          <p:cNvSpPr>
            <a:spLocks noGrp="1"/>
          </p:cNvSpPr>
          <p:nvPr>
            <p:ph type="ftr" sz="quarter" idx="4"/>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3735" name="Slide Number Placeholder 6"/>
          <p:cNvSpPr>
            <a:spLocks noGrp="1"/>
          </p:cNvSpPr>
          <p:nvPr>
            <p:ph type="sldNum" sz="quarter" idx="5"/>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108135496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a:p>
        </p:txBody>
      </p:sp>
      <p:sp>
        <p:nvSpPr>
          <p:cNvPr id="75780" name="Header Placeholder 3"/>
          <p:cNvSpPr>
            <a:spLocks noGrp="1"/>
          </p:cNvSpPr>
          <p:nvPr>
            <p:ph type="hdr" sz="quarter"/>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5781" name="Date Placeholder 4"/>
          <p:cNvSpPr>
            <a:spLocks noGrp="1"/>
          </p:cNvSpPr>
          <p:nvPr>
            <p:ph type="dt" sz="quarter" idx="1"/>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75782" name="Footer Placeholder 5"/>
          <p:cNvSpPr>
            <a:spLocks noGrp="1"/>
          </p:cNvSpPr>
          <p:nvPr>
            <p:ph type="ftr" sz="quarter" idx="4"/>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5783" name="Slide Number Placeholder 6"/>
          <p:cNvSpPr>
            <a:spLocks noGrp="1"/>
          </p:cNvSpPr>
          <p:nvPr>
            <p:ph type="sldNum" sz="quarter" idx="5"/>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37004539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A" altLang="fr-FR" b="1"/>
              <a:t>Informations supplémentaires</a:t>
            </a:r>
          </a:p>
          <a:p>
            <a:endParaRPr lang="fr-CA" altLang="fr-FR"/>
          </a:p>
          <a:p>
            <a:r>
              <a:rPr lang="fr-CA" altLang="fr-FR"/>
              <a:t>Les membres de l'équipe examineront ensemble la liste combinée des points à considérer que chacun a dressée dans le formulaire « Suivi des points à considérer dans le programme d'études : Document de travail ». </a:t>
            </a:r>
          </a:p>
          <a:p>
            <a:endParaRPr lang="fr-CA" altLang="fr-FR"/>
          </a:p>
          <a:p>
            <a:r>
              <a:rPr lang="fr-CA" altLang="fr-FR"/>
              <a:t>Chaque membre de l'équipe révise l'ébauche préliminaire de sa contribution au « Rapport de l'équipe de visiteurs du Bureau d'agrément ».</a:t>
            </a:r>
          </a:p>
          <a:p>
            <a:endParaRPr lang="fr-CA" altLang="fr-FR"/>
          </a:p>
        </p:txBody>
      </p:sp>
      <p:sp>
        <p:nvSpPr>
          <p:cNvPr id="76804" name="Header Placeholder 3"/>
          <p:cNvSpPr>
            <a:spLocks noGrp="1"/>
          </p:cNvSpPr>
          <p:nvPr>
            <p:ph type="hdr" sz="quarter"/>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6805" name="Date Placeholder 4"/>
          <p:cNvSpPr>
            <a:spLocks noGrp="1"/>
          </p:cNvSpPr>
          <p:nvPr>
            <p:ph type="dt" sz="quarter" idx="1"/>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76806" name="Footer Placeholder 5"/>
          <p:cNvSpPr>
            <a:spLocks noGrp="1"/>
          </p:cNvSpPr>
          <p:nvPr>
            <p:ph type="ftr" sz="quarter" idx="4"/>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6807" name="Slide Number Placeholder 6"/>
          <p:cNvSpPr>
            <a:spLocks noGrp="1"/>
          </p:cNvSpPr>
          <p:nvPr>
            <p:ph type="sldNum" sz="quarter" idx="5"/>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3301848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8</a:t>
            </a:fld>
            <a:endParaRPr lang="en-CA"/>
          </a:p>
        </p:txBody>
      </p:sp>
    </p:spTree>
    <p:extLst>
      <p:ext uri="{BB962C8B-B14F-4D97-AF65-F5344CB8AC3E}">
        <p14:creationId xmlns:p14="http://schemas.microsoft.com/office/powerpoint/2010/main" val="91308081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518"/>
              </a:spcBef>
            </a:pPr>
            <a:r>
              <a:rPr lang="fr-CA" altLang="fr-FR"/>
              <a:t>Pendant la réunion de fin de visite, rappeler que les décisions en matière d’agrément sont prises uniquement par le Bureau d’agrément. Répéter l'échéancier du processus qui suivra. Insister sur la confidentialité. Résumer tous les points à considérer et énoncer les points forts. Remercier le doyen et le personnel de leur hospitalité et des dispositions prises pour la visite.</a:t>
            </a:r>
          </a:p>
          <a:p>
            <a:endParaRPr lang="fr-CA" altLang="fr-FR"/>
          </a:p>
        </p:txBody>
      </p:sp>
      <p:sp>
        <p:nvSpPr>
          <p:cNvPr id="76804" name="Header Placeholder 3"/>
          <p:cNvSpPr>
            <a:spLocks noGrp="1"/>
          </p:cNvSpPr>
          <p:nvPr>
            <p:ph type="hdr" sz="quarter"/>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6805" name="Date Placeholder 4"/>
          <p:cNvSpPr>
            <a:spLocks noGrp="1"/>
          </p:cNvSpPr>
          <p:nvPr>
            <p:ph type="dt" sz="quarter" idx="1"/>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76806" name="Footer Placeholder 5"/>
          <p:cNvSpPr>
            <a:spLocks noGrp="1"/>
          </p:cNvSpPr>
          <p:nvPr>
            <p:ph type="ftr" sz="quarter" idx="4"/>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6807" name="Slide Number Placeholder 6"/>
          <p:cNvSpPr>
            <a:spLocks noGrp="1"/>
          </p:cNvSpPr>
          <p:nvPr>
            <p:ph type="sldNum" sz="quarter" idx="5"/>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344490097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a:p>
        </p:txBody>
      </p:sp>
      <p:sp>
        <p:nvSpPr>
          <p:cNvPr id="70660" name="Header Placeholder 3"/>
          <p:cNvSpPr>
            <a:spLocks noGrp="1"/>
          </p:cNvSpPr>
          <p:nvPr>
            <p:ph type="hdr" sz="quarter"/>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0661" name="Date Placeholder 4"/>
          <p:cNvSpPr>
            <a:spLocks noGrp="1"/>
          </p:cNvSpPr>
          <p:nvPr>
            <p:ph type="dt" sz="quarter" idx="1"/>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70662" name="Footer Placeholder 5"/>
          <p:cNvSpPr>
            <a:spLocks noGrp="1"/>
          </p:cNvSpPr>
          <p:nvPr>
            <p:ph type="ftr" sz="quarter" idx="4"/>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0663" name="Slide Number Placeholder 6"/>
          <p:cNvSpPr>
            <a:spLocks noGrp="1"/>
          </p:cNvSpPr>
          <p:nvPr>
            <p:ph type="sldNum" sz="quarter" idx="5"/>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307645357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83</a:t>
            </a:fld>
            <a:endParaRPr lang="en-CA"/>
          </a:p>
        </p:txBody>
      </p:sp>
    </p:spTree>
    <p:extLst>
      <p:ext uri="{BB962C8B-B14F-4D97-AF65-F5344CB8AC3E}">
        <p14:creationId xmlns:p14="http://schemas.microsoft.com/office/powerpoint/2010/main" val="173004195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46860">
              <a:defRPr/>
            </a:pPr>
            <a:r>
              <a:rPr lang="fr-CA" altLang="fr-FR"/>
              <a:t>Les rapports précis des équipes de visiteurs constituent un élément essentiel du système global canadien d’amélioration des programmes de génie agréés</a:t>
            </a:r>
            <a:r>
              <a:rPr lang="en-US" altLang="fr-FR"/>
              <a:t>. </a:t>
            </a:r>
            <a:r>
              <a:rPr lang="fr-CA" altLang="fr-FR"/>
              <a:t>Lorsque des points à considérer sont cernés et signalés au cours d’une visite, l’établissement est motivé à apporter les modifications nécessaires.</a:t>
            </a:r>
            <a:r>
              <a:rPr lang="en-US" altLang="fr-FR"/>
              <a:t> </a:t>
            </a:r>
            <a:r>
              <a:rPr lang="fr-CA" altLang="fr-FR"/>
              <a:t>Le cycle d'amélioration comprend la possibilité pour l'établissement de résoudre les points à considérer afin d'éviter de perdre l'agrément. Si vous n'êtes pas certain de devoir mettre en évidence un point apparent, demandez l'aide du président de votre équipe.</a:t>
            </a:r>
            <a:endParaRPr lang="en-US" altLang="fr-FR"/>
          </a:p>
          <a:p>
            <a:pPr defTabSz="946860">
              <a:defRPr/>
            </a:pPr>
            <a:r>
              <a:rPr lang="fr-CA" altLang="fr-FR"/>
              <a:t>Essayez de cerner tous les aspects de la situation et décrivez-les dans votre rapport.</a:t>
            </a:r>
            <a:endParaRPr lang="en-GB" altLang="fr-FR"/>
          </a:p>
          <a:p>
            <a:endParaRPr lang="en-US" altLang="fr-FR"/>
          </a:p>
        </p:txBody>
      </p:sp>
      <p:sp>
        <p:nvSpPr>
          <p:cNvPr id="84996" name="Header Placeholder 3"/>
          <p:cNvSpPr>
            <a:spLocks noGrp="1"/>
          </p:cNvSpPr>
          <p:nvPr>
            <p:ph type="hdr" sz="quarter"/>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84997" name="Date Placeholder 4"/>
          <p:cNvSpPr>
            <a:spLocks noGrp="1"/>
          </p:cNvSpPr>
          <p:nvPr>
            <p:ph type="dt" sz="quarter" idx="1"/>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84998" name="Footer Placeholder 5"/>
          <p:cNvSpPr>
            <a:spLocks noGrp="1"/>
          </p:cNvSpPr>
          <p:nvPr>
            <p:ph type="ftr" sz="quarter" idx="4"/>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84999" name="Slide Number Placeholder 6"/>
          <p:cNvSpPr>
            <a:spLocks noGrp="1"/>
          </p:cNvSpPr>
          <p:nvPr>
            <p:ph type="sldNum" sz="quarter" idx="5"/>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208022511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46860">
              <a:defRPr/>
            </a:pPr>
            <a:endParaRPr lang="fr-CA" altLang="fr-FR" dirty="0">
              <a:cs typeface="Calibri"/>
            </a:endParaRPr>
          </a:p>
        </p:txBody>
      </p:sp>
      <p:sp>
        <p:nvSpPr>
          <p:cNvPr id="84996" name="Header Placeholder 3"/>
          <p:cNvSpPr>
            <a:spLocks noGrp="1"/>
          </p:cNvSpPr>
          <p:nvPr>
            <p:ph type="hdr" sz="quarter"/>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84997" name="Date Placeholder 4"/>
          <p:cNvSpPr>
            <a:spLocks noGrp="1"/>
          </p:cNvSpPr>
          <p:nvPr>
            <p:ph type="dt" sz="quarter" idx="1"/>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84998" name="Footer Placeholder 5"/>
          <p:cNvSpPr>
            <a:spLocks noGrp="1"/>
          </p:cNvSpPr>
          <p:nvPr>
            <p:ph type="ftr" sz="quarter" idx="4"/>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84999" name="Slide Number Placeholder 6"/>
          <p:cNvSpPr>
            <a:spLocks noGrp="1"/>
          </p:cNvSpPr>
          <p:nvPr>
            <p:ph type="sldNum" sz="quarter" idx="5"/>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215328241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46860">
              <a:defRPr/>
            </a:pPr>
            <a:r>
              <a:rPr lang="en-US">
                <a:cs typeface="Calibri"/>
              </a:rPr>
              <a:t>Il est demandé à tous les visiteurs de respecter ce format.</a:t>
            </a:r>
          </a:p>
          <a:p>
            <a:pPr defTabSz="946860">
              <a:defRPr/>
            </a:pPr>
            <a:endParaRPr lang="en-US" altLang="fr-FR" dirty="0">
              <a:cs typeface="Calibri"/>
            </a:endParaRPr>
          </a:p>
        </p:txBody>
      </p:sp>
      <p:sp>
        <p:nvSpPr>
          <p:cNvPr id="84996" name="Header Placeholder 3"/>
          <p:cNvSpPr>
            <a:spLocks noGrp="1"/>
          </p:cNvSpPr>
          <p:nvPr>
            <p:ph type="hdr" sz="quarter"/>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84997" name="Date Placeholder 4"/>
          <p:cNvSpPr>
            <a:spLocks noGrp="1"/>
          </p:cNvSpPr>
          <p:nvPr>
            <p:ph type="dt" sz="quarter" idx="1"/>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84998" name="Footer Placeholder 5"/>
          <p:cNvSpPr>
            <a:spLocks noGrp="1"/>
          </p:cNvSpPr>
          <p:nvPr>
            <p:ph type="ftr" sz="quarter" idx="4"/>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84999" name="Slide Number Placeholder 6"/>
          <p:cNvSpPr>
            <a:spLocks noGrp="1"/>
          </p:cNvSpPr>
          <p:nvPr>
            <p:ph type="sldNum" sz="quarter" idx="5"/>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288328964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46860">
              <a:defRPr/>
            </a:pPr>
            <a:endParaRPr lang="fr-CA" altLang="fr-FR">
              <a:cs typeface="Calibri"/>
            </a:endParaRPr>
          </a:p>
        </p:txBody>
      </p:sp>
      <p:sp>
        <p:nvSpPr>
          <p:cNvPr id="84996" name="Header Placeholder 3"/>
          <p:cNvSpPr>
            <a:spLocks noGrp="1"/>
          </p:cNvSpPr>
          <p:nvPr>
            <p:ph type="hdr" sz="quarter"/>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84997" name="Date Placeholder 4"/>
          <p:cNvSpPr>
            <a:spLocks noGrp="1"/>
          </p:cNvSpPr>
          <p:nvPr>
            <p:ph type="dt" sz="quarter" idx="1"/>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84998" name="Footer Placeholder 5"/>
          <p:cNvSpPr>
            <a:spLocks noGrp="1"/>
          </p:cNvSpPr>
          <p:nvPr>
            <p:ph type="ftr" sz="quarter" idx="4"/>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84999" name="Slide Number Placeholder 6"/>
          <p:cNvSpPr>
            <a:spLocks noGrp="1"/>
          </p:cNvSpPr>
          <p:nvPr>
            <p:ph type="sldNum" sz="quarter" idx="5"/>
          </p:nvPr>
        </p:nvSpPr>
        <p:spPr/>
        <p:txBody>
          <a:bodyPr/>
          <a:lstStyle>
            <a:lvl1pPr defTabSz="946832" eaLnBrk="0" hangingPunct="0">
              <a:defRPr>
                <a:solidFill>
                  <a:schemeClr val="tx1"/>
                </a:solidFill>
                <a:latin typeface="Arial" charset="0"/>
              </a:defRPr>
            </a:lvl1pPr>
            <a:lvl2pPr marL="766639" indent="-294861" defTabSz="946832" eaLnBrk="0" hangingPunct="0">
              <a:defRPr>
                <a:solidFill>
                  <a:schemeClr val="tx1"/>
                </a:solidFill>
                <a:latin typeface="Arial" charset="0"/>
              </a:defRPr>
            </a:lvl2pPr>
            <a:lvl3pPr marL="1179447" indent="-235889" defTabSz="946832" eaLnBrk="0" hangingPunct="0">
              <a:defRPr>
                <a:solidFill>
                  <a:schemeClr val="tx1"/>
                </a:solidFill>
                <a:latin typeface="Arial" charset="0"/>
              </a:defRPr>
            </a:lvl3pPr>
            <a:lvl4pPr marL="1651223" indent="-235889" defTabSz="946832" eaLnBrk="0" hangingPunct="0">
              <a:defRPr>
                <a:solidFill>
                  <a:schemeClr val="tx1"/>
                </a:solidFill>
                <a:latin typeface="Arial" charset="0"/>
              </a:defRPr>
            </a:lvl4pPr>
            <a:lvl5pPr marL="2123002" indent="-235889" defTabSz="946832" eaLnBrk="0" hangingPunct="0">
              <a:defRPr>
                <a:solidFill>
                  <a:schemeClr val="tx1"/>
                </a:solidFill>
                <a:latin typeface="Arial" charset="0"/>
              </a:defRPr>
            </a:lvl5pPr>
            <a:lvl6pPr marL="2594780" indent="-235889" defTabSz="946832" eaLnBrk="0" fontAlgn="base" hangingPunct="0">
              <a:spcBef>
                <a:spcPct val="0"/>
              </a:spcBef>
              <a:spcAft>
                <a:spcPct val="0"/>
              </a:spcAft>
              <a:defRPr>
                <a:solidFill>
                  <a:schemeClr val="tx1"/>
                </a:solidFill>
                <a:latin typeface="Arial" charset="0"/>
              </a:defRPr>
            </a:lvl6pPr>
            <a:lvl7pPr marL="3066559" indent="-235889" defTabSz="946832" eaLnBrk="0" fontAlgn="base" hangingPunct="0">
              <a:spcBef>
                <a:spcPct val="0"/>
              </a:spcBef>
              <a:spcAft>
                <a:spcPct val="0"/>
              </a:spcAft>
              <a:defRPr>
                <a:solidFill>
                  <a:schemeClr val="tx1"/>
                </a:solidFill>
                <a:latin typeface="Arial" charset="0"/>
              </a:defRPr>
            </a:lvl7pPr>
            <a:lvl8pPr marL="3538337" indent="-235889" defTabSz="946832" eaLnBrk="0" fontAlgn="base" hangingPunct="0">
              <a:spcBef>
                <a:spcPct val="0"/>
              </a:spcBef>
              <a:spcAft>
                <a:spcPct val="0"/>
              </a:spcAft>
              <a:defRPr>
                <a:solidFill>
                  <a:schemeClr val="tx1"/>
                </a:solidFill>
                <a:latin typeface="Arial" charset="0"/>
              </a:defRPr>
            </a:lvl8pPr>
            <a:lvl9pPr marL="4010115" indent="-235889" defTabSz="946832"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163646027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88</a:t>
            </a:fld>
            <a:endParaRPr lang="en-CA"/>
          </a:p>
        </p:txBody>
      </p:sp>
    </p:spTree>
    <p:extLst>
      <p:ext uri="{BB962C8B-B14F-4D97-AF65-F5344CB8AC3E}">
        <p14:creationId xmlns:p14="http://schemas.microsoft.com/office/powerpoint/2010/main" val="351148274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820AE837-4B82-4C3F-B337-1586444097B3}" type="slidenum">
              <a:rPr lang="en-CA" smtClean="0"/>
              <a:pPr/>
              <a:t>89</a:t>
            </a:fld>
            <a:endParaRPr lang="en-CA"/>
          </a:p>
        </p:txBody>
      </p:sp>
    </p:spTree>
    <p:extLst>
      <p:ext uri="{BB962C8B-B14F-4D97-AF65-F5344CB8AC3E}">
        <p14:creationId xmlns:p14="http://schemas.microsoft.com/office/powerpoint/2010/main" val="670340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4000"/>
              <a:t>Certains comparent le processus d’agrément à un « audit » :</a:t>
            </a:r>
          </a:p>
          <a:p>
            <a:r>
              <a:rPr lang="fr-CA" sz="4000"/>
              <a:t>Des équipes d’experts examinent l’information sur les programmes, à la fois sur papier et sur les lieux, puis colligent cette information dans un rapport  </a:t>
            </a:r>
            <a:endParaRPr lang="fr-CA" sz="4000">
              <a:cs typeface="Calibri"/>
            </a:endParaRPr>
          </a:p>
          <a:p>
            <a:r>
              <a:rPr lang="fr-CA" sz="4000"/>
              <a:t>Le Bureau d’agrément se fonde sur ce rapport et sur tous les autres renseignements pertinents, ainsi que sur son expérience collective pour prendre des décisions d’agrément</a:t>
            </a:r>
            <a:r>
              <a:rPr lang="en-US" sz="4000"/>
              <a:t>.</a:t>
            </a:r>
          </a:p>
          <a:p>
            <a:r>
              <a:rPr lang="fr-CA" sz="4000"/>
              <a:t>L’équipe de visiteurs n’est pas chargée de prendre les décisions d’agrément.</a:t>
            </a:r>
          </a:p>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9</a:t>
            </a:fld>
            <a:endParaRPr lang="en-CA"/>
          </a:p>
        </p:txBody>
      </p:sp>
    </p:spTree>
    <p:extLst>
      <p:ext uri="{BB962C8B-B14F-4D97-AF65-F5344CB8AC3E}">
        <p14:creationId xmlns:p14="http://schemas.microsoft.com/office/powerpoint/2010/main" val="2092766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10</a:t>
            </a:fld>
            <a:endParaRPr lang="en-CA"/>
          </a:p>
        </p:txBody>
      </p:sp>
    </p:spTree>
    <p:extLst>
      <p:ext uri="{BB962C8B-B14F-4D97-AF65-F5344CB8AC3E}">
        <p14:creationId xmlns:p14="http://schemas.microsoft.com/office/powerpoint/2010/main" val="38141272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A563F-5B0A-4579-B776-D80C51F1A96A}"/>
              </a:ext>
            </a:extLst>
          </p:cNvPr>
          <p:cNvSpPr>
            <a:spLocks noGrp="1"/>
          </p:cNvSpPr>
          <p:nvPr>
            <p:ph type="ctrTitle" hasCustomPrompt="1"/>
          </p:nvPr>
        </p:nvSpPr>
        <p:spPr>
          <a:xfrm>
            <a:off x="638827" y="268951"/>
            <a:ext cx="7362173" cy="1675715"/>
          </a:xfrm>
        </p:spPr>
        <p:txBody>
          <a:bodyPr anchor="b">
            <a:normAutofit/>
          </a:bodyPr>
          <a:lstStyle>
            <a:lvl1pPr algn="l">
              <a:defRPr sz="4050"/>
            </a:lvl1pPr>
          </a:lstStyle>
          <a:p>
            <a:r>
              <a:rPr lang="en-US"/>
              <a:t>Title of your presentation</a:t>
            </a:r>
            <a:endParaRPr lang="en-CA"/>
          </a:p>
        </p:txBody>
      </p:sp>
      <p:sp>
        <p:nvSpPr>
          <p:cNvPr id="3" name="Subtitle 2">
            <a:extLst>
              <a:ext uri="{FF2B5EF4-FFF2-40B4-BE49-F238E27FC236}">
                <a16:creationId xmlns:a16="http://schemas.microsoft.com/office/drawing/2014/main" id="{CA256688-D66E-4328-8BD4-9A6853B467F0}"/>
              </a:ext>
            </a:extLst>
          </p:cNvPr>
          <p:cNvSpPr>
            <a:spLocks noGrp="1"/>
          </p:cNvSpPr>
          <p:nvPr>
            <p:ph type="subTitle" idx="1" hasCustomPrompt="1"/>
          </p:nvPr>
        </p:nvSpPr>
        <p:spPr>
          <a:xfrm>
            <a:off x="638827" y="2001133"/>
            <a:ext cx="7362173" cy="1241822"/>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Presenter and date of presentation</a:t>
            </a:r>
          </a:p>
        </p:txBody>
      </p:sp>
      <p:pic>
        <p:nvPicPr>
          <p:cNvPr id="13" name="Picture 12">
            <a:extLst>
              <a:ext uri="{FF2B5EF4-FFF2-40B4-BE49-F238E27FC236}">
                <a16:creationId xmlns:a16="http://schemas.microsoft.com/office/drawing/2014/main" id="{C8C1D346-0F03-458F-A5F0-751D68BDED4B}"/>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rot="10800000" flipV="1">
            <a:off x="5773732" y="2507035"/>
            <a:ext cx="3370268" cy="2636465"/>
          </a:xfrm>
          <a:prstGeom prst="rect">
            <a:avLst/>
          </a:prstGeom>
        </p:spPr>
      </p:pic>
      <p:pic>
        <p:nvPicPr>
          <p:cNvPr id="17" name="Picture 16">
            <a:extLst>
              <a:ext uri="{FF2B5EF4-FFF2-40B4-BE49-F238E27FC236}">
                <a16:creationId xmlns:a16="http://schemas.microsoft.com/office/drawing/2014/main" id="{94EF0CCF-E89A-48BA-BEF9-F34DEEB3DE4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38827" y="4188749"/>
            <a:ext cx="2008655" cy="685800"/>
          </a:xfrm>
          <a:prstGeom prst="rect">
            <a:avLst/>
          </a:prstGeom>
        </p:spPr>
      </p:pic>
    </p:spTree>
    <p:extLst>
      <p:ext uri="{BB962C8B-B14F-4D97-AF65-F5344CB8AC3E}">
        <p14:creationId xmlns:p14="http://schemas.microsoft.com/office/powerpoint/2010/main" val="101344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Graphic Highligh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F31A7-EACF-413F-BBDE-0321363BF268}"/>
              </a:ext>
            </a:extLst>
          </p:cNvPr>
          <p:cNvSpPr>
            <a:spLocks noGrp="1"/>
          </p:cNvSpPr>
          <p:nvPr>
            <p:ph type="title"/>
          </p:nvPr>
        </p:nvSpPr>
        <p:spPr/>
        <p:txBody>
          <a:bodyPr/>
          <a:lstStyle/>
          <a:p>
            <a:r>
              <a:rPr lang="en-US"/>
              <a:t>Click to edit Master title style</a:t>
            </a:r>
            <a:endParaRPr lang="en-CA"/>
          </a:p>
        </p:txBody>
      </p:sp>
      <p:sp>
        <p:nvSpPr>
          <p:cNvPr id="3" name="Footer Placeholder 2">
            <a:extLst>
              <a:ext uri="{FF2B5EF4-FFF2-40B4-BE49-F238E27FC236}">
                <a16:creationId xmlns:a16="http://schemas.microsoft.com/office/drawing/2014/main" id="{C0A610E0-C377-42ED-B8AC-C798B2649A44}"/>
              </a:ext>
            </a:extLst>
          </p:cNvPr>
          <p:cNvSpPr>
            <a:spLocks noGrp="1"/>
          </p:cNvSpPr>
          <p:nvPr>
            <p:ph type="ftr" sz="quarter" idx="10"/>
          </p:nvPr>
        </p:nvSpPr>
        <p:spPr/>
        <p:txBody>
          <a:bodyPr/>
          <a:lstStyle/>
          <a:p>
            <a:endParaRPr lang="en-CA"/>
          </a:p>
        </p:txBody>
      </p:sp>
      <p:sp>
        <p:nvSpPr>
          <p:cNvPr id="4" name="Slide Number Placeholder 3">
            <a:extLst>
              <a:ext uri="{FF2B5EF4-FFF2-40B4-BE49-F238E27FC236}">
                <a16:creationId xmlns:a16="http://schemas.microsoft.com/office/drawing/2014/main" id="{A68FD33C-84EA-4081-94B3-C3526644D740}"/>
              </a:ext>
            </a:extLst>
          </p:cNvPr>
          <p:cNvSpPr>
            <a:spLocks noGrp="1"/>
          </p:cNvSpPr>
          <p:nvPr>
            <p:ph type="sldNum" sz="quarter" idx="11"/>
          </p:nvPr>
        </p:nvSpPr>
        <p:spPr/>
        <p:txBody>
          <a:bodyPr/>
          <a:lstStyle/>
          <a:p>
            <a:fld id="{B58D80FD-4C81-4DB0-B03D-680B8025C261}" type="slidenum">
              <a:rPr lang="en-CA" smtClean="0"/>
              <a:pPr/>
              <a:t>‹#›</a:t>
            </a:fld>
            <a:r>
              <a:rPr lang="en-CA"/>
              <a:t> of x</a:t>
            </a:r>
          </a:p>
        </p:txBody>
      </p:sp>
      <p:sp>
        <p:nvSpPr>
          <p:cNvPr id="5" name="Date Placeholder 4">
            <a:extLst>
              <a:ext uri="{FF2B5EF4-FFF2-40B4-BE49-F238E27FC236}">
                <a16:creationId xmlns:a16="http://schemas.microsoft.com/office/drawing/2014/main" id="{118847CF-EDB4-467B-B9CE-49A80F9AA747}"/>
              </a:ext>
            </a:extLst>
          </p:cNvPr>
          <p:cNvSpPr>
            <a:spLocks noGrp="1"/>
          </p:cNvSpPr>
          <p:nvPr>
            <p:ph type="dt" sz="half" idx="12"/>
          </p:nvPr>
        </p:nvSpPr>
        <p:spPr/>
        <p:txBody>
          <a:bodyPr/>
          <a:lstStyle/>
          <a:p>
            <a:fld id="{1978981D-41AC-48F3-9E7C-718FA3C2A35A}" type="datetime1">
              <a:rPr lang="en-CA" smtClean="0"/>
              <a:t>2020-12-08</a:t>
            </a:fld>
            <a:endParaRPr lang="en-CA"/>
          </a:p>
        </p:txBody>
      </p:sp>
      <p:sp>
        <p:nvSpPr>
          <p:cNvPr id="23" name="Text Placeholder 6">
            <a:extLst>
              <a:ext uri="{FF2B5EF4-FFF2-40B4-BE49-F238E27FC236}">
                <a16:creationId xmlns:a16="http://schemas.microsoft.com/office/drawing/2014/main" id="{9923EC82-D48A-486F-9EA5-4BE1293D39B6}"/>
              </a:ext>
            </a:extLst>
          </p:cNvPr>
          <p:cNvSpPr>
            <a:spLocks noGrp="1"/>
          </p:cNvSpPr>
          <p:nvPr>
            <p:ph type="body" sz="quarter" idx="22"/>
          </p:nvPr>
        </p:nvSpPr>
        <p:spPr>
          <a:xfrm>
            <a:off x="750892" y="4096745"/>
            <a:ext cx="1878138" cy="370043"/>
          </a:xfrm>
          <a:prstGeom prst="rect">
            <a:avLst/>
          </a:prstGeom>
        </p:spPr>
        <p:txBody>
          <a:bodyPr>
            <a:noAutofit/>
          </a:bodyPr>
          <a:lstStyle>
            <a:lvl1pPr marL="0" indent="0" algn="ctr">
              <a:buNone/>
              <a:defRPr sz="1350">
                <a:solidFill>
                  <a:schemeClr val="accent1"/>
                </a:solidFill>
              </a:defRPr>
            </a:lvl1pPr>
          </a:lstStyle>
          <a:p>
            <a:pPr lvl="0"/>
            <a:r>
              <a:rPr lang="en-US"/>
              <a:t>Click to edit Master text styles</a:t>
            </a:r>
          </a:p>
        </p:txBody>
      </p:sp>
      <p:sp>
        <p:nvSpPr>
          <p:cNvPr id="24" name="Text Placeholder 6">
            <a:extLst>
              <a:ext uri="{FF2B5EF4-FFF2-40B4-BE49-F238E27FC236}">
                <a16:creationId xmlns:a16="http://schemas.microsoft.com/office/drawing/2014/main" id="{AA63BD61-9A5C-4665-B5E6-929361166C0E}"/>
              </a:ext>
            </a:extLst>
          </p:cNvPr>
          <p:cNvSpPr>
            <a:spLocks noGrp="1"/>
          </p:cNvSpPr>
          <p:nvPr>
            <p:ph type="body" sz="quarter" idx="23" hasCustomPrompt="1"/>
          </p:nvPr>
        </p:nvSpPr>
        <p:spPr>
          <a:xfrm>
            <a:off x="628651" y="3580349"/>
            <a:ext cx="2084339" cy="498108"/>
          </a:xfrm>
          <a:prstGeom prst="rect">
            <a:avLst/>
          </a:prstGeom>
        </p:spPr>
        <p:txBody>
          <a:bodyPr>
            <a:noAutofit/>
          </a:bodyPr>
          <a:lstStyle>
            <a:lvl1pPr marL="0" indent="0" algn="ctr">
              <a:buNone/>
              <a:defRPr sz="2700" b="1" i="0" cap="all">
                <a:solidFill>
                  <a:schemeClr val="accent1"/>
                </a:solidFill>
                <a:latin typeface="Calibri" panose="020F0502020204030204" pitchFamily="34" charset="0"/>
                <a:cs typeface="Calibri" panose="020F0502020204030204" pitchFamily="34" charset="0"/>
              </a:defRPr>
            </a:lvl1pPr>
          </a:lstStyle>
          <a:p>
            <a:pPr lvl="0"/>
            <a:r>
              <a:rPr lang="en-US"/>
              <a:t>Title</a:t>
            </a:r>
          </a:p>
        </p:txBody>
      </p:sp>
      <p:sp>
        <p:nvSpPr>
          <p:cNvPr id="26" name="Text Placeholder 6">
            <a:extLst>
              <a:ext uri="{FF2B5EF4-FFF2-40B4-BE49-F238E27FC236}">
                <a16:creationId xmlns:a16="http://schemas.microsoft.com/office/drawing/2014/main" id="{EDB1F268-1F3E-409F-ABAF-8CB764512AA4}"/>
              </a:ext>
            </a:extLst>
          </p:cNvPr>
          <p:cNvSpPr>
            <a:spLocks noGrp="1"/>
          </p:cNvSpPr>
          <p:nvPr>
            <p:ph type="body" sz="quarter" idx="24"/>
          </p:nvPr>
        </p:nvSpPr>
        <p:spPr>
          <a:xfrm>
            <a:off x="6550687" y="4096745"/>
            <a:ext cx="1878138" cy="370043"/>
          </a:xfrm>
          <a:prstGeom prst="rect">
            <a:avLst/>
          </a:prstGeom>
        </p:spPr>
        <p:txBody>
          <a:bodyPr>
            <a:noAutofit/>
          </a:bodyPr>
          <a:lstStyle>
            <a:lvl1pPr marL="0" indent="0" algn="ctr">
              <a:buNone/>
              <a:defRPr sz="1350">
                <a:solidFill>
                  <a:schemeClr val="accent1"/>
                </a:solidFill>
              </a:defRPr>
            </a:lvl1pPr>
          </a:lstStyle>
          <a:p>
            <a:pPr lvl="0"/>
            <a:r>
              <a:rPr lang="en-US"/>
              <a:t>Click to edit Master text styles</a:t>
            </a:r>
          </a:p>
        </p:txBody>
      </p:sp>
      <p:sp>
        <p:nvSpPr>
          <p:cNvPr id="27" name="Text Placeholder 6">
            <a:extLst>
              <a:ext uri="{FF2B5EF4-FFF2-40B4-BE49-F238E27FC236}">
                <a16:creationId xmlns:a16="http://schemas.microsoft.com/office/drawing/2014/main" id="{23FB7DDA-F3D8-4DEB-B56E-894BC7CE4FE3}"/>
              </a:ext>
            </a:extLst>
          </p:cNvPr>
          <p:cNvSpPr>
            <a:spLocks noGrp="1"/>
          </p:cNvSpPr>
          <p:nvPr>
            <p:ph type="body" sz="quarter" idx="25" hasCustomPrompt="1"/>
          </p:nvPr>
        </p:nvSpPr>
        <p:spPr>
          <a:xfrm>
            <a:off x="6428446" y="3580349"/>
            <a:ext cx="2084339" cy="498108"/>
          </a:xfrm>
          <a:prstGeom prst="rect">
            <a:avLst/>
          </a:prstGeom>
        </p:spPr>
        <p:txBody>
          <a:bodyPr>
            <a:noAutofit/>
          </a:bodyPr>
          <a:lstStyle>
            <a:lvl1pPr marL="0" indent="0" algn="ctr">
              <a:buNone/>
              <a:defRPr sz="2700" b="1" i="0" cap="all">
                <a:solidFill>
                  <a:schemeClr val="accent1"/>
                </a:solidFill>
                <a:latin typeface="Calibri" panose="020F0502020204030204" pitchFamily="34" charset="0"/>
                <a:cs typeface="Calibri" panose="020F0502020204030204" pitchFamily="34" charset="0"/>
              </a:defRPr>
            </a:lvl1pPr>
          </a:lstStyle>
          <a:p>
            <a:pPr lvl="0"/>
            <a:r>
              <a:rPr lang="en-US"/>
              <a:t>Title</a:t>
            </a:r>
          </a:p>
        </p:txBody>
      </p:sp>
      <p:sp>
        <p:nvSpPr>
          <p:cNvPr id="29" name="Text Placeholder 6">
            <a:extLst>
              <a:ext uri="{FF2B5EF4-FFF2-40B4-BE49-F238E27FC236}">
                <a16:creationId xmlns:a16="http://schemas.microsoft.com/office/drawing/2014/main" id="{62755CF2-5D45-45CD-A638-26A401F78365}"/>
              </a:ext>
            </a:extLst>
          </p:cNvPr>
          <p:cNvSpPr>
            <a:spLocks noGrp="1"/>
          </p:cNvSpPr>
          <p:nvPr>
            <p:ph type="body" sz="quarter" idx="26"/>
          </p:nvPr>
        </p:nvSpPr>
        <p:spPr>
          <a:xfrm>
            <a:off x="3669930" y="4096745"/>
            <a:ext cx="1878138" cy="370043"/>
          </a:xfrm>
          <a:prstGeom prst="rect">
            <a:avLst/>
          </a:prstGeom>
        </p:spPr>
        <p:txBody>
          <a:bodyPr>
            <a:noAutofit/>
          </a:bodyPr>
          <a:lstStyle>
            <a:lvl1pPr marL="0" indent="0" algn="ctr">
              <a:buNone/>
              <a:defRPr sz="1350">
                <a:solidFill>
                  <a:schemeClr val="accent1"/>
                </a:solidFill>
              </a:defRPr>
            </a:lvl1pPr>
          </a:lstStyle>
          <a:p>
            <a:pPr lvl="0"/>
            <a:r>
              <a:rPr lang="en-US"/>
              <a:t>Click to edit Master text styles</a:t>
            </a:r>
          </a:p>
        </p:txBody>
      </p:sp>
      <p:sp>
        <p:nvSpPr>
          <p:cNvPr id="30" name="Text Placeholder 6">
            <a:extLst>
              <a:ext uri="{FF2B5EF4-FFF2-40B4-BE49-F238E27FC236}">
                <a16:creationId xmlns:a16="http://schemas.microsoft.com/office/drawing/2014/main" id="{45731765-8A86-4528-959B-5ABCBCC566C1}"/>
              </a:ext>
            </a:extLst>
          </p:cNvPr>
          <p:cNvSpPr>
            <a:spLocks noGrp="1"/>
          </p:cNvSpPr>
          <p:nvPr>
            <p:ph type="body" sz="quarter" idx="27" hasCustomPrompt="1"/>
          </p:nvPr>
        </p:nvSpPr>
        <p:spPr>
          <a:xfrm>
            <a:off x="3547689" y="3580349"/>
            <a:ext cx="2084339" cy="498108"/>
          </a:xfrm>
          <a:prstGeom prst="rect">
            <a:avLst/>
          </a:prstGeom>
        </p:spPr>
        <p:txBody>
          <a:bodyPr>
            <a:noAutofit/>
          </a:bodyPr>
          <a:lstStyle>
            <a:lvl1pPr marL="0" indent="0" algn="ctr">
              <a:buNone/>
              <a:defRPr sz="2700" b="1" i="0" cap="all">
                <a:solidFill>
                  <a:schemeClr val="accent1"/>
                </a:solidFill>
                <a:latin typeface="Calibri" panose="020F0502020204030204" pitchFamily="34" charset="0"/>
                <a:cs typeface="Calibri" panose="020F0502020204030204" pitchFamily="34" charset="0"/>
              </a:defRPr>
            </a:lvl1pPr>
          </a:lstStyle>
          <a:p>
            <a:pPr lvl="0"/>
            <a:r>
              <a:rPr lang="en-US"/>
              <a:t>Title</a:t>
            </a:r>
          </a:p>
        </p:txBody>
      </p:sp>
      <p:pic>
        <p:nvPicPr>
          <p:cNvPr id="31" name="Picture 30">
            <a:extLst>
              <a:ext uri="{FF2B5EF4-FFF2-40B4-BE49-F238E27FC236}">
                <a16:creationId xmlns:a16="http://schemas.microsoft.com/office/drawing/2014/main" id="{F337EC08-2FDA-4724-B8C9-2C90A15774C9}"/>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7480699" y="0"/>
            <a:ext cx="1663301" cy="3164663"/>
          </a:xfrm>
          <a:prstGeom prst="rect">
            <a:avLst/>
          </a:prstGeom>
        </p:spPr>
      </p:pic>
      <p:pic>
        <p:nvPicPr>
          <p:cNvPr id="13" name="Picture 12">
            <a:extLst>
              <a:ext uri="{FF2B5EF4-FFF2-40B4-BE49-F238E27FC236}">
                <a16:creationId xmlns:a16="http://schemas.microsoft.com/office/drawing/2014/main" id="{E88CBFA3-137F-4617-A99F-DEFD2168A4B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30743" y="4677339"/>
            <a:ext cx="1124195" cy="379505"/>
          </a:xfrm>
          <a:prstGeom prst="rect">
            <a:avLst/>
          </a:prstGeom>
        </p:spPr>
      </p:pic>
    </p:spTree>
    <p:extLst>
      <p:ext uri="{BB962C8B-B14F-4D97-AF65-F5344CB8AC3E}">
        <p14:creationId xmlns:p14="http://schemas.microsoft.com/office/powerpoint/2010/main" val="3116614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Graphic Highlights - Gradient">
    <p:bg>
      <p:bgPr>
        <a:gradFill>
          <a:gsLst>
            <a:gs pos="100000">
              <a:srgbClr val="F0F5FA"/>
            </a:gs>
            <a:gs pos="0">
              <a:schemeClr val="accent3">
                <a:lumMod val="40000"/>
                <a:lumOff val="60000"/>
              </a:schemeClr>
            </a:gs>
          </a:gsLst>
          <a:lin ang="162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53A8D-CA74-41D6-A526-41C5BB8B26C2}"/>
              </a:ext>
            </a:extLst>
          </p:cNvPr>
          <p:cNvSpPr>
            <a:spLocks noGrp="1"/>
          </p:cNvSpPr>
          <p:nvPr>
            <p:ph type="title"/>
          </p:nvPr>
        </p:nvSpPr>
        <p:spPr/>
        <p:txBody>
          <a:bodyPr/>
          <a:lstStyle/>
          <a:p>
            <a:r>
              <a:rPr lang="en-US"/>
              <a:t>Click to edit Master title style</a:t>
            </a:r>
            <a:endParaRPr lang="en-CA"/>
          </a:p>
        </p:txBody>
      </p:sp>
      <p:sp>
        <p:nvSpPr>
          <p:cNvPr id="16" name="Footer Placeholder 4">
            <a:extLst>
              <a:ext uri="{FF2B5EF4-FFF2-40B4-BE49-F238E27FC236}">
                <a16:creationId xmlns:a16="http://schemas.microsoft.com/office/drawing/2014/main" id="{92D7AF5B-C00E-4C79-A238-2B4DFC2AFDAE}"/>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tx2"/>
                </a:solidFill>
              </a:defRPr>
            </a:lvl1pPr>
          </a:lstStyle>
          <a:p>
            <a:endParaRPr lang="en-CA"/>
          </a:p>
        </p:txBody>
      </p:sp>
      <p:sp>
        <p:nvSpPr>
          <p:cNvPr id="17" name="Slide Number Placeholder 5">
            <a:extLst>
              <a:ext uri="{FF2B5EF4-FFF2-40B4-BE49-F238E27FC236}">
                <a16:creationId xmlns:a16="http://schemas.microsoft.com/office/drawing/2014/main" id="{3BB9F3A5-374A-4018-A251-F65A529BA13A}"/>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tx2"/>
                </a:solidFill>
              </a:defRPr>
            </a:lvl1pPr>
          </a:lstStyle>
          <a:p>
            <a:fld id="{B58D80FD-4C81-4DB0-B03D-680B8025C261}" type="slidenum">
              <a:rPr lang="en-CA" smtClean="0"/>
              <a:pPr/>
              <a:t>‹#›</a:t>
            </a:fld>
            <a:r>
              <a:rPr lang="en-CA"/>
              <a:t> of x</a:t>
            </a:r>
          </a:p>
        </p:txBody>
      </p:sp>
      <p:sp>
        <p:nvSpPr>
          <p:cNvPr id="18" name="Date Placeholder 8">
            <a:extLst>
              <a:ext uri="{FF2B5EF4-FFF2-40B4-BE49-F238E27FC236}">
                <a16:creationId xmlns:a16="http://schemas.microsoft.com/office/drawing/2014/main" id="{186EF7B0-7A9F-4D9B-AF96-0ECC9D8F83E0}"/>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tx2"/>
                </a:solidFill>
              </a:defRPr>
            </a:lvl1pPr>
          </a:lstStyle>
          <a:p>
            <a:fld id="{B89B6B7D-4214-425E-92E2-71FD70A337CB}" type="datetime1">
              <a:rPr lang="en-CA" smtClean="0"/>
              <a:t>2020-12-08</a:t>
            </a:fld>
            <a:endParaRPr lang="en-CA"/>
          </a:p>
        </p:txBody>
      </p:sp>
      <p:pic>
        <p:nvPicPr>
          <p:cNvPr id="19" name="Picture 18">
            <a:extLst>
              <a:ext uri="{FF2B5EF4-FFF2-40B4-BE49-F238E27FC236}">
                <a16:creationId xmlns:a16="http://schemas.microsoft.com/office/drawing/2014/main" id="{05AC593F-717F-46FF-9936-5395F9B2AB32}"/>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30743" y="4677339"/>
            <a:ext cx="1124195" cy="379505"/>
          </a:xfrm>
          <a:prstGeom prst="rect">
            <a:avLst/>
          </a:prstGeom>
        </p:spPr>
      </p:pic>
      <p:pic>
        <p:nvPicPr>
          <p:cNvPr id="9" name="Picture 8">
            <a:extLst>
              <a:ext uri="{FF2B5EF4-FFF2-40B4-BE49-F238E27FC236}">
                <a16:creationId xmlns:a16="http://schemas.microsoft.com/office/drawing/2014/main" id="{E6509AB7-0827-473B-B4E5-1D747F8DDF0B}"/>
              </a:ext>
            </a:extLst>
          </p:cNvPr>
          <p:cNvPicPr>
            <a:picLocks noChangeAspect="1"/>
          </p:cNvPicPr>
          <p:nvPr/>
        </p:nvPicPr>
        <p:blipFill rotWithShape="1">
          <a:blip r:embed="rId3" cstate="hqprint">
            <a:alphaModFix amt="30000"/>
            <a:extLst>
              <a:ext uri="{28A0092B-C50C-407E-A947-70E740481C1C}">
                <a14:useLocalDpi xmlns:a14="http://schemas.microsoft.com/office/drawing/2010/main"/>
              </a:ext>
            </a:extLst>
          </a:blip>
          <a:srcRect/>
          <a:stretch/>
        </p:blipFill>
        <p:spPr>
          <a:xfrm>
            <a:off x="4484527" y="1701168"/>
            <a:ext cx="4659473" cy="3441377"/>
          </a:xfrm>
          <a:prstGeom prst="rect">
            <a:avLst/>
          </a:prstGeom>
        </p:spPr>
      </p:pic>
      <p:sp>
        <p:nvSpPr>
          <p:cNvPr id="23" name="Oval 22">
            <a:extLst>
              <a:ext uri="{FF2B5EF4-FFF2-40B4-BE49-F238E27FC236}">
                <a16:creationId xmlns:a16="http://schemas.microsoft.com/office/drawing/2014/main" id="{CD1B06FD-5A95-4F5B-AD40-C7303B6F9CC4}"/>
              </a:ext>
            </a:extLst>
          </p:cNvPr>
          <p:cNvSpPr>
            <a:spLocks noChangeAspect="1"/>
          </p:cNvSpPr>
          <p:nvPr/>
        </p:nvSpPr>
        <p:spPr>
          <a:xfrm>
            <a:off x="631216" y="1448478"/>
            <a:ext cx="2057400" cy="205740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4" name="Text Placeholder 6">
            <a:extLst>
              <a:ext uri="{FF2B5EF4-FFF2-40B4-BE49-F238E27FC236}">
                <a16:creationId xmlns:a16="http://schemas.microsoft.com/office/drawing/2014/main" id="{885EC944-4486-406F-9574-8CA6C1E982E8}"/>
              </a:ext>
            </a:extLst>
          </p:cNvPr>
          <p:cNvSpPr>
            <a:spLocks noGrp="1"/>
          </p:cNvSpPr>
          <p:nvPr>
            <p:ph type="body" sz="quarter" idx="22"/>
          </p:nvPr>
        </p:nvSpPr>
        <p:spPr>
          <a:xfrm>
            <a:off x="750892" y="4096745"/>
            <a:ext cx="1878138" cy="370043"/>
          </a:xfrm>
          <a:prstGeom prst="rect">
            <a:avLst/>
          </a:prstGeom>
        </p:spPr>
        <p:txBody>
          <a:bodyPr>
            <a:noAutofit/>
          </a:bodyPr>
          <a:lstStyle>
            <a:lvl1pPr marL="0" indent="0" algn="ctr">
              <a:buNone/>
              <a:defRPr sz="1350">
                <a:solidFill>
                  <a:schemeClr val="accent1"/>
                </a:solidFill>
              </a:defRPr>
            </a:lvl1pPr>
          </a:lstStyle>
          <a:p>
            <a:pPr lvl="0"/>
            <a:r>
              <a:rPr lang="en-US"/>
              <a:t>Click to edit Master text styles</a:t>
            </a:r>
          </a:p>
        </p:txBody>
      </p:sp>
      <p:sp>
        <p:nvSpPr>
          <p:cNvPr id="25" name="Text Placeholder 6">
            <a:extLst>
              <a:ext uri="{FF2B5EF4-FFF2-40B4-BE49-F238E27FC236}">
                <a16:creationId xmlns:a16="http://schemas.microsoft.com/office/drawing/2014/main" id="{271A0578-419E-4D18-8126-40682C1933A0}"/>
              </a:ext>
            </a:extLst>
          </p:cNvPr>
          <p:cNvSpPr>
            <a:spLocks noGrp="1"/>
          </p:cNvSpPr>
          <p:nvPr>
            <p:ph type="body" sz="quarter" idx="23" hasCustomPrompt="1"/>
          </p:nvPr>
        </p:nvSpPr>
        <p:spPr>
          <a:xfrm>
            <a:off x="628651" y="3580349"/>
            <a:ext cx="2084339" cy="498108"/>
          </a:xfrm>
          <a:prstGeom prst="rect">
            <a:avLst/>
          </a:prstGeom>
        </p:spPr>
        <p:txBody>
          <a:bodyPr>
            <a:noAutofit/>
          </a:bodyPr>
          <a:lstStyle>
            <a:lvl1pPr marL="0" indent="0" algn="ctr">
              <a:buNone/>
              <a:defRPr sz="2700" b="1" i="0" cap="all">
                <a:solidFill>
                  <a:schemeClr val="accent1"/>
                </a:solidFill>
                <a:latin typeface="Calibri" panose="020F0502020204030204" pitchFamily="34" charset="0"/>
                <a:cs typeface="Calibri" panose="020F0502020204030204" pitchFamily="34" charset="0"/>
              </a:defRPr>
            </a:lvl1pPr>
          </a:lstStyle>
          <a:p>
            <a:pPr lvl="0"/>
            <a:r>
              <a:rPr lang="en-US"/>
              <a:t>TEXT</a:t>
            </a:r>
          </a:p>
        </p:txBody>
      </p:sp>
      <p:sp>
        <p:nvSpPr>
          <p:cNvPr id="26" name="Oval 25">
            <a:extLst>
              <a:ext uri="{FF2B5EF4-FFF2-40B4-BE49-F238E27FC236}">
                <a16:creationId xmlns:a16="http://schemas.microsoft.com/office/drawing/2014/main" id="{984446FF-ABC2-4036-98F8-68F84F842F9D}"/>
              </a:ext>
            </a:extLst>
          </p:cNvPr>
          <p:cNvSpPr>
            <a:spLocks noChangeAspect="1"/>
          </p:cNvSpPr>
          <p:nvPr/>
        </p:nvSpPr>
        <p:spPr>
          <a:xfrm>
            <a:off x="6431011" y="1448478"/>
            <a:ext cx="2057400" cy="205740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7" name="Text Placeholder 6">
            <a:extLst>
              <a:ext uri="{FF2B5EF4-FFF2-40B4-BE49-F238E27FC236}">
                <a16:creationId xmlns:a16="http://schemas.microsoft.com/office/drawing/2014/main" id="{CD6584B6-52C2-468C-B3B8-EB4872549BAD}"/>
              </a:ext>
            </a:extLst>
          </p:cNvPr>
          <p:cNvSpPr>
            <a:spLocks noGrp="1"/>
          </p:cNvSpPr>
          <p:nvPr>
            <p:ph type="body" sz="quarter" idx="24"/>
          </p:nvPr>
        </p:nvSpPr>
        <p:spPr>
          <a:xfrm>
            <a:off x="6550687" y="4096745"/>
            <a:ext cx="1878138" cy="370043"/>
          </a:xfrm>
          <a:prstGeom prst="rect">
            <a:avLst/>
          </a:prstGeom>
        </p:spPr>
        <p:txBody>
          <a:bodyPr>
            <a:noAutofit/>
          </a:bodyPr>
          <a:lstStyle>
            <a:lvl1pPr marL="0" indent="0" algn="ctr">
              <a:buNone/>
              <a:defRPr sz="1350">
                <a:solidFill>
                  <a:schemeClr val="accent1"/>
                </a:solidFill>
              </a:defRPr>
            </a:lvl1pPr>
          </a:lstStyle>
          <a:p>
            <a:pPr lvl="0"/>
            <a:r>
              <a:rPr lang="en-US"/>
              <a:t>Click to edit Master text styles</a:t>
            </a:r>
          </a:p>
        </p:txBody>
      </p:sp>
      <p:sp>
        <p:nvSpPr>
          <p:cNvPr id="28" name="Text Placeholder 6">
            <a:extLst>
              <a:ext uri="{FF2B5EF4-FFF2-40B4-BE49-F238E27FC236}">
                <a16:creationId xmlns:a16="http://schemas.microsoft.com/office/drawing/2014/main" id="{7E045D92-6283-462C-A435-7DE8B57F9D68}"/>
              </a:ext>
            </a:extLst>
          </p:cNvPr>
          <p:cNvSpPr>
            <a:spLocks noGrp="1"/>
          </p:cNvSpPr>
          <p:nvPr>
            <p:ph type="body" sz="quarter" idx="25" hasCustomPrompt="1"/>
          </p:nvPr>
        </p:nvSpPr>
        <p:spPr>
          <a:xfrm>
            <a:off x="6428446" y="3580349"/>
            <a:ext cx="2084339" cy="498108"/>
          </a:xfrm>
          <a:prstGeom prst="rect">
            <a:avLst/>
          </a:prstGeom>
        </p:spPr>
        <p:txBody>
          <a:bodyPr>
            <a:noAutofit/>
          </a:bodyPr>
          <a:lstStyle>
            <a:lvl1pPr marL="0" indent="0" algn="ctr">
              <a:buNone/>
              <a:defRPr sz="2700" b="1" i="0" cap="all">
                <a:solidFill>
                  <a:schemeClr val="accent1"/>
                </a:solidFill>
                <a:latin typeface="Calibri" panose="020F0502020204030204" pitchFamily="34" charset="0"/>
                <a:cs typeface="Calibri" panose="020F0502020204030204" pitchFamily="34" charset="0"/>
              </a:defRPr>
            </a:lvl1pPr>
          </a:lstStyle>
          <a:p>
            <a:pPr lvl="0"/>
            <a:r>
              <a:rPr lang="en-US"/>
              <a:t>TEXT</a:t>
            </a:r>
          </a:p>
        </p:txBody>
      </p:sp>
      <p:sp>
        <p:nvSpPr>
          <p:cNvPr id="29" name="Oval 28">
            <a:extLst>
              <a:ext uri="{FF2B5EF4-FFF2-40B4-BE49-F238E27FC236}">
                <a16:creationId xmlns:a16="http://schemas.microsoft.com/office/drawing/2014/main" id="{53B54468-3CA4-4AF7-9A8A-6454FC3E97DC}"/>
              </a:ext>
            </a:extLst>
          </p:cNvPr>
          <p:cNvSpPr>
            <a:spLocks noChangeAspect="1"/>
          </p:cNvSpPr>
          <p:nvPr/>
        </p:nvSpPr>
        <p:spPr>
          <a:xfrm>
            <a:off x="3550254" y="1448478"/>
            <a:ext cx="2057400" cy="205740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0" name="Text Placeholder 6">
            <a:extLst>
              <a:ext uri="{FF2B5EF4-FFF2-40B4-BE49-F238E27FC236}">
                <a16:creationId xmlns:a16="http://schemas.microsoft.com/office/drawing/2014/main" id="{EEB2922B-6BB0-4862-A667-80C45539AF44}"/>
              </a:ext>
            </a:extLst>
          </p:cNvPr>
          <p:cNvSpPr>
            <a:spLocks noGrp="1"/>
          </p:cNvSpPr>
          <p:nvPr>
            <p:ph type="body" sz="quarter" idx="26"/>
          </p:nvPr>
        </p:nvSpPr>
        <p:spPr>
          <a:xfrm>
            <a:off x="3669930" y="4096745"/>
            <a:ext cx="1878138" cy="370043"/>
          </a:xfrm>
          <a:prstGeom prst="rect">
            <a:avLst/>
          </a:prstGeom>
        </p:spPr>
        <p:txBody>
          <a:bodyPr>
            <a:noAutofit/>
          </a:bodyPr>
          <a:lstStyle>
            <a:lvl1pPr marL="0" indent="0" algn="ctr">
              <a:buNone/>
              <a:defRPr sz="1350">
                <a:solidFill>
                  <a:schemeClr val="accent1"/>
                </a:solidFill>
              </a:defRPr>
            </a:lvl1pPr>
          </a:lstStyle>
          <a:p>
            <a:pPr lvl="0"/>
            <a:r>
              <a:rPr lang="en-US"/>
              <a:t>Click to edit Master text styles</a:t>
            </a:r>
          </a:p>
        </p:txBody>
      </p:sp>
      <p:sp>
        <p:nvSpPr>
          <p:cNvPr id="31" name="Text Placeholder 6">
            <a:extLst>
              <a:ext uri="{FF2B5EF4-FFF2-40B4-BE49-F238E27FC236}">
                <a16:creationId xmlns:a16="http://schemas.microsoft.com/office/drawing/2014/main" id="{EC77B5FB-B793-4279-84B7-DF7E1F44ADA3}"/>
              </a:ext>
            </a:extLst>
          </p:cNvPr>
          <p:cNvSpPr>
            <a:spLocks noGrp="1"/>
          </p:cNvSpPr>
          <p:nvPr>
            <p:ph type="body" sz="quarter" idx="27" hasCustomPrompt="1"/>
          </p:nvPr>
        </p:nvSpPr>
        <p:spPr>
          <a:xfrm>
            <a:off x="3547689" y="3580349"/>
            <a:ext cx="2084339" cy="498108"/>
          </a:xfrm>
          <a:prstGeom prst="rect">
            <a:avLst/>
          </a:prstGeom>
        </p:spPr>
        <p:txBody>
          <a:bodyPr>
            <a:noAutofit/>
          </a:bodyPr>
          <a:lstStyle>
            <a:lvl1pPr marL="0" indent="0" algn="ctr">
              <a:buNone/>
              <a:defRPr sz="2700" b="1" i="0" cap="all">
                <a:solidFill>
                  <a:schemeClr val="accent1"/>
                </a:solidFill>
                <a:latin typeface="Calibri" panose="020F0502020204030204" pitchFamily="34" charset="0"/>
                <a:cs typeface="Calibri" panose="020F0502020204030204" pitchFamily="34" charset="0"/>
              </a:defRPr>
            </a:lvl1pPr>
          </a:lstStyle>
          <a:p>
            <a:pPr lvl="0"/>
            <a:r>
              <a:rPr lang="en-US"/>
              <a:t>TEXT</a:t>
            </a:r>
          </a:p>
        </p:txBody>
      </p:sp>
    </p:spTree>
    <p:extLst>
      <p:ext uri="{BB962C8B-B14F-4D97-AF65-F5344CB8AC3E}">
        <p14:creationId xmlns:p14="http://schemas.microsoft.com/office/powerpoint/2010/main" val="18816711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DA402-FB87-443F-A864-27B137987482}"/>
              </a:ext>
            </a:extLst>
          </p:cNvPr>
          <p:cNvSpPr>
            <a:spLocks noGrp="1"/>
          </p:cNvSpPr>
          <p:nvPr>
            <p:ph type="title" hasCustomPrompt="1"/>
          </p:nvPr>
        </p:nvSpPr>
        <p:spPr>
          <a:xfrm>
            <a:off x="628650" y="273844"/>
            <a:ext cx="7278020" cy="1957801"/>
          </a:xfrm>
        </p:spPr>
        <p:txBody>
          <a:bodyPr anchor="b"/>
          <a:lstStyle>
            <a:lvl1pPr>
              <a:defRPr sz="4500">
                <a:solidFill>
                  <a:schemeClr val="bg1"/>
                </a:solidFill>
              </a:defRPr>
            </a:lvl1pPr>
          </a:lstStyle>
          <a:p>
            <a:r>
              <a:rPr lang="en-US"/>
              <a:t>This is a section header</a:t>
            </a:r>
            <a:endParaRPr lang="en-CA"/>
          </a:p>
        </p:txBody>
      </p:sp>
      <p:sp>
        <p:nvSpPr>
          <p:cNvPr id="3" name="Text Placeholder 2">
            <a:extLst>
              <a:ext uri="{FF2B5EF4-FFF2-40B4-BE49-F238E27FC236}">
                <a16:creationId xmlns:a16="http://schemas.microsoft.com/office/drawing/2014/main" id="{9A317090-7152-4E71-A742-4F0F90799C45}"/>
              </a:ext>
            </a:extLst>
          </p:cNvPr>
          <p:cNvSpPr>
            <a:spLocks noGrp="1"/>
          </p:cNvSpPr>
          <p:nvPr>
            <p:ph type="body" idx="1"/>
          </p:nvPr>
        </p:nvSpPr>
        <p:spPr>
          <a:xfrm>
            <a:off x="628650" y="2319208"/>
            <a:ext cx="7278020" cy="112514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9" name="Footer Placeholder 4">
            <a:extLst>
              <a:ext uri="{FF2B5EF4-FFF2-40B4-BE49-F238E27FC236}">
                <a16:creationId xmlns:a16="http://schemas.microsoft.com/office/drawing/2014/main" id="{93AA12AB-B6C4-4125-B226-FB273261E927}"/>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bg1"/>
                </a:solidFill>
              </a:defRPr>
            </a:lvl1pPr>
          </a:lstStyle>
          <a:p>
            <a:endParaRPr lang="en-CA"/>
          </a:p>
        </p:txBody>
      </p:sp>
      <p:sp>
        <p:nvSpPr>
          <p:cNvPr id="10" name="Slide Number Placeholder 5">
            <a:extLst>
              <a:ext uri="{FF2B5EF4-FFF2-40B4-BE49-F238E27FC236}">
                <a16:creationId xmlns:a16="http://schemas.microsoft.com/office/drawing/2014/main" id="{36EBB04F-85E5-46B7-9F44-12F2F65F3B6D}"/>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bg1"/>
                </a:solidFill>
              </a:defRPr>
            </a:lvl1pPr>
          </a:lstStyle>
          <a:p>
            <a:fld id="{B58D80FD-4C81-4DB0-B03D-680B8025C261}" type="slidenum">
              <a:rPr lang="en-CA" smtClean="0"/>
              <a:pPr/>
              <a:t>‹#›</a:t>
            </a:fld>
            <a:r>
              <a:rPr lang="en-CA"/>
              <a:t> of x</a:t>
            </a:r>
          </a:p>
        </p:txBody>
      </p:sp>
      <p:sp>
        <p:nvSpPr>
          <p:cNvPr id="11" name="Date Placeholder 8">
            <a:extLst>
              <a:ext uri="{FF2B5EF4-FFF2-40B4-BE49-F238E27FC236}">
                <a16:creationId xmlns:a16="http://schemas.microsoft.com/office/drawing/2014/main" id="{F3E52A67-AF4D-4233-9777-753372A11430}"/>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bg1"/>
                </a:solidFill>
              </a:defRPr>
            </a:lvl1pPr>
          </a:lstStyle>
          <a:p>
            <a:fld id="{77C6DD63-133F-4039-81C8-D38FF7C38DF8}" type="datetime1">
              <a:rPr lang="en-CA" smtClean="0"/>
              <a:t>2020-12-08</a:t>
            </a:fld>
            <a:endParaRPr lang="en-CA"/>
          </a:p>
        </p:txBody>
      </p:sp>
      <p:pic>
        <p:nvPicPr>
          <p:cNvPr id="14" name="Picture 13">
            <a:extLst>
              <a:ext uri="{FF2B5EF4-FFF2-40B4-BE49-F238E27FC236}">
                <a16:creationId xmlns:a16="http://schemas.microsoft.com/office/drawing/2014/main" id="{D1E3716A-EB5B-4F75-A597-02DC9B5955F0}"/>
              </a:ext>
            </a:extLst>
          </p:cNvPr>
          <p:cNvPicPr>
            <a:picLocks noChangeAspect="1"/>
          </p:cNvPicPr>
          <p:nvPr/>
        </p:nvPicPr>
        <p:blipFill rotWithShape="1">
          <a:blip r:embed="rId2" cstate="hqprint">
            <a:alphaModFix amt="30000"/>
            <a:extLst>
              <a:ext uri="{28A0092B-C50C-407E-A947-70E740481C1C}">
                <a14:useLocalDpi xmlns:a14="http://schemas.microsoft.com/office/drawing/2010/main"/>
              </a:ext>
            </a:extLst>
          </a:blip>
          <a:srcRect/>
          <a:stretch/>
        </p:blipFill>
        <p:spPr>
          <a:xfrm>
            <a:off x="4484527" y="1701168"/>
            <a:ext cx="4659473" cy="3441377"/>
          </a:xfrm>
          <a:prstGeom prst="rect">
            <a:avLst/>
          </a:prstGeom>
        </p:spPr>
      </p:pic>
      <p:pic>
        <p:nvPicPr>
          <p:cNvPr id="16" name="Picture 15">
            <a:extLst>
              <a:ext uri="{FF2B5EF4-FFF2-40B4-BE49-F238E27FC236}">
                <a16:creationId xmlns:a16="http://schemas.microsoft.com/office/drawing/2014/main" id="{97271925-A8F0-4ED0-A961-2574D7B1EF22}"/>
              </a:ext>
            </a:extLst>
          </p:cNvPr>
          <p:cNvPicPr>
            <a:picLocks noChangeAspect="1"/>
          </p:cNvPicPr>
          <p:nvPr/>
        </p:nvPicPr>
        <p:blipFill>
          <a:blip r:embed="rId3"/>
          <a:stretch>
            <a:fillRect/>
          </a:stretch>
        </p:blipFill>
        <p:spPr>
          <a:xfrm>
            <a:off x="628650" y="4252436"/>
            <a:ext cx="1860874" cy="617220"/>
          </a:xfrm>
          <a:prstGeom prst="rect">
            <a:avLst/>
          </a:prstGeom>
        </p:spPr>
      </p:pic>
    </p:spTree>
    <p:extLst>
      <p:ext uri="{BB962C8B-B14F-4D97-AF65-F5344CB8AC3E}">
        <p14:creationId xmlns:p14="http://schemas.microsoft.com/office/powerpoint/2010/main" val="1171768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 Gree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DA402-FB87-443F-A864-27B137987482}"/>
              </a:ext>
            </a:extLst>
          </p:cNvPr>
          <p:cNvSpPr>
            <a:spLocks noGrp="1"/>
          </p:cNvSpPr>
          <p:nvPr>
            <p:ph type="title" hasCustomPrompt="1"/>
          </p:nvPr>
        </p:nvSpPr>
        <p:spPr>
          <a:xfrm>
            <a:off x="628650" y="273844"/>
            <a:ext cx="7278020" cy="1957801"/>
          </a:xfrm>
        </p:spPr>
        <p:txBody>
          <a:bodyPr anchor="b"/>
          <a:lstStyle>
            <a:lvl1pPr>
              <a:defRPr sz="4500">
                <a:solidFill>
                  <a:schemeClr val="bg1"/>
                </a:solidFill>
              </a:defRPr>
            </a:lvl1pPr>
          </a:lstStyle>
          <a:p>
            <a:r>
              <a:rPr lang="en-US"/>
              <a:t>This is a section header</a:t>
            </a:r>
            <a:endParaRPr lang="en-CA"/>
          </a:p>
        </p:txBody>
      </p:sp>
      <p:sp>
        <p:nvSpPr>
          <p:cNvPr id="3" name="Text Placeholder 2">
            <a:extLst>
              <a:ext uri="{FF2B5EF4-FFF2-40B4-BE49-F238E27FC236}">
                <a16:creationId xmlns:a16="http://schemas.microsoft.com/office/drawing/2014/main" id="{9A317090-7152-4E71-A742-4F0F90799C45}"/>
              </a:ext>
            </a:extLst>
          </p:cNvPr>
          <p:cNvSpPr>
            <a:spLocks noGrp="1"/>
          </p:cNvSpPr>
          <p:nvPr>
            <p:ph type="body" idx="1"/>
          </p:nvPr>
        </p:nvSpPr>
        <p:spPr>
          <a:xfrm>
            <a:off x="628650" y="2319208"/>
            <a:ext cx="7278020" cy="112514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9" name="Footer Placeholder 4">
            <a:extLst>
              <a:ext uri="{FF2B5EF4-FFF2-40B4-BE49-F238E27FC236}">
                <a16:creationId xmlns:a16="http://schemas.microsoft.com/office/drawing/2014/main" id="{93AA12AB-B6C4-4125-B226-FB273261E927}"/>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bg1"/>
                </a:solidFill>
              </a:defRPr>
            </a:lvl1pPr>
          </a:lstStyle>
          <a:p>
            <a:endParaRPr lang="en-CA"/>
          </a:p>
        </p:txBody>
      </p:sp>
      <p:sp>
        <p:nvSpPr>
          <p:cNvPr id="10" name="Slide Number Placeholder 5">
            <a:extLst>
              <a:ext uri="{FF2B5EF4-FFF2-40B4-BE49-F238E27FC236}">
                <a16:creationId xmlns:a16="http://schemas.microsoft.com/office/drawing/2014/main" id="{36EBB04F-85E5-46B7-9F44-12F2F65F3B6D}"/>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bg1"/>
                </a:solidFill>
              </a:defRPr>
            </a:lvl1pPr>
          </a:lstStyle>
          <a:p>
            <a:fld id="{B58D80FD-4C81-4DB0-B03D-680B8025C261}" type="slidenum">
              <a:rPr lang="en-CA" smtClean="0"/>
              <a:pPr/>
              <a:t>‹#›</a:t>
            </a:fld>
            <a:r>
              <a:rPr lang="en-CA"/>
              <a:t> of x</a:t>
            </a:r>
          </a:p>
        </p:txBody>
      </p:sp>
      <p:sp>
        <p:nvSpPr>
          <p:cNvPr id="11" name="Date Placeholder 8">
            <a:extLst>
              <a:ext uri="{FF2B5EF4-FFF2-40B4-BE49-F238E27FC236}">
                <a16:creationId xmlns:a16="http://schemas.microsoft.com/office/drawing/2014/main" id="{F3E52A67-AF4D-4233-9777-753372A11430}"/>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bg1"/>
                </a:solidFill>
              </a:defRPr>
            </a:lvl1pPr>
          </a:lstStyle>
          <a:p>
            <a:fld id="{B7D4BFE5-DC8A-495D-B494-8F8C0D92ACE5}" type="datetime1">
              <a:rPr lang="en-CA" smtClean="0"/>
              <a:t>2020-12-08</a:t>
            </a:fld>
            <a:endParaRPr lang="en-CA"/>
          </a:p>
        </p:txBody>
      </p:sp>
      <p:pic>
        <p:nvPicPr>
          <p:cNvPr id="14" name="Picture 13">
            <a:extLst>
              <a:ext uri="{FF2B5EF4-FFF2-40B4-BE49-F238E27FC236}">
                <a16:creationId xmlns:a16="http://schemas.microsoft.com/office/drawing/2014/main" id="{D1E3716A-EB5B-4F75-A597-02DC9B5955F0}"/>
              </a:ext>
            </a:extLst>
          </p:cNvPr>
          <p:cNvPicPr>
            <a:picLocks noChangeAspect="1"/>
          </p:cNvPicPr>
          <p:nvPr/>
        </p:nvPicPr>
        <p:blipFill rotWithShape="1">
          <a:blip r:embed="rId2" cstate="hqprint">
            <a:alphaModFix amt="30000"/>
            <a:extLst>
              <a:ext uri="{28A0092B-C50C-407E-A947-70E740481C1C}">
                <a14:useLocalDpi xmlns:a14="http://schemas.microsoft.com/office/drawing/2010/main"/>
              </a:ext>
            </a:extLst>
          </a:blip>
          <a:srcRect/>
          <a:stretch/>
        </p:blipFill>
        <p:spPr>
          <a:xfrm>
            <a:off x="4484527" y="1701168"/>
            <a:ext cx="4659473" cy="3441377"/>
          </a:xfrm>
          <a:prstGeom prst="rect">
            <a:avLst/>
          </a:prstGeom>
        </p:spPr>
      </p:pic>
      <p:pic>
        <p:nvPicPr>
          <p:cNvPr id="8" name="Picture 7">
            <a:extLst>
              <a:ext uri="{FF2B5EF4-FFF2-40B4-BE49-F238E27FC236}">
                <a16:creationId xmlns:a16="http://schemas.microsoft.com/office/drawing/2014/main" id="{0F70306F-7EE6-4601-A70B-A81347E80F2E}"/>
              </a:ext>
            </a:extLst>
          </p:cNvPr>
          <p:cNvPicPr>
            <a:picLocks noChangeAspect="1"/>
          </p:cNvPicPr>
          <p:nvPr/>
        </p:nvPicPr>
        <p:blipFill>
          <a:blip r:embed="rId3"/>
          <a:stretch>
            <a:fillRect/>
          </a:stretch>
        </p:blipFill>
        <p:spPr>
          <a:xfrm>
            <a:off x="628650" y="4252436"/>
            <a:ext cx="1860874" cy="617220"/>
          </a:xfrm>
          <a:prstGeom prst="rect">
            <a:avLst/>
          </a:prstGeom>
        </p:spPr>
      </p:pic>
    </p:spTree>
    <p:extLst>
      <p:ext uri="{BB962C8B-B14F-4D97-AF65-F5344CB8AC3E}">
        <p14:creationId xmlns:p14="http://schemas.microsoft.com/office/powerpoint/2010/main" val="492783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 Slat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DA402-FB87-443F-A864-27B137987482}"/>
              </a:ext>
            </a:extLst>
          </p:cNvPr>
          <p:cNvSpPr>
            <a:spLocks noGrp="1"/>
          </p:cNvSpPr>
          <p:nvPr>
            <p:ph type="title" hasCustomPrompt="1"/>
          </p:nvPr>
        </p:nvSpPr>
        <p:spPr>
          <a:xfrm>
            <a:off x="628650" y="273844"/>
            <a:ext cx="7278020" cy="1957801"/>
          </a:xfrm>
        </p:spPr>
        <p:txBody>
          <a:bodyPr anchor="b"/>
          <a:lstStyle>
            <a:lvl1pPr>
              <a:defRPr sz="4500">
                <a:solidFill>
                  <a:schemeClr val="bg1"/>
                </a:solidFill>
              </a:defRPr>
            </a:lvl1pPr>
          </a:lstStyle>
          <a:p>
            <a:r>
              <a:rPr lang="en-US"/>
              <a:t>This is a section header</a:t>
            </a:r>
            <a:endParaRPr lang="en-CA"/>
          </a:p>
        </p:txBody>
      </p:sp>
      <p:sp>
        <p:nvSpPr>
          <p:cNvPr id="3" name="Text Placeholder 2">
            <a:extLst>
              <a:ext uri="{FF2B5EF4-FFF2-40B4-BE49-F238E27FC236}">
                <a16:creationId xmlns:a16="http://schemas.microsoft.com/office/drawing/2014/main" id="{9A317090-7152-4E71-A742-4F0F90799C45}"/>
              </a:ext>
            </a:extLst>
          </p:cNvPr>
          <p:cNvSpPr>
            <a:spLocks noGrp="1"/>
          </p:cNvSpPr>
          <p:nvPr>
            <p:ph type="body" idx="1"/>
          </p:nvPr>
        </p:nvSpPr>
        <p:spPr>
          <a:xfrm>
            <a:off x="628650" y="2319208"/>
            <a:ext cx="7278020" cy="112514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9" name="Footer Placeholder 4">
            <a:extLst>
              <a:ext uri="{FF2B5EF4-FFF2-40B4-BE49-F238E27FC236}">
                <a16:creationId xmlns:a16="http://schemas.microsoft.com/office/drawing/2014/main" id="{93AA12AB-B6C4-4125-B226-FB273261E927}"/>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bg1"/>
                </a:solidFill>
              </a:defRPr>
            </a:lvl1pPr>
          </a:lstStyle>
          <a:p>
            <a:endParaRPr lang="en-CA"/>
          </a:p>
        </p:txBody>
      </p:sp>
      <p:sp>
        <p:nvSpPr>
          <p:cNvPr id="10" name="Slide Number Placeholder 5">
            <a:extLst>
              <a:ext uri="{FF2B5EF4-FFF2-40B4-BE49-F238E27FC236}">
                <a16:creationId xmlns:a16="http://schemas.microsoft.com/office/drawing/2014/main" id="{36EBB04F-85E5-46B7-9F44-12F2F65F3B6D}"/>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bg1"/>
                </a:solidFill>
              </a:defRPr>
            </a:lvl1pPr>
          </a:lstStyle>
          <a:p>
            <a:fld id="{B58D80FD-4C81-4DB0-B03D-680B8025C261}" type="slidenum">
              <a:rPr lang="en-CA" smtClean="0"/>
              <a:pPr/>
              <a:t>‹#›</a:t>
            </a:fld>
            <a:r>
              <a:rPr lang="en-CA"/>
              <a:t> of x</a:t>
            </a:r>
          </a:p>
        </p:txBody>
      </p:sp>
      <p:sp>
        <p:nvSpPr>
          <p:cNvPr id="11" name="Date Placeholder 8">
            <a:extLst>
              <a:ext uri="{FF2B5EF4-FFF2-40B4-BE49-F238E27FC236}">
                <a16:creationId xmlns:a16="http://schemas.microsoft.com/office/drawing/2014/main" id="{F3E52A67-AF4D-4233-9777-753372A11430}"/>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bg1"/>
                </a:solidFill>
              </a:defRPr>
            </a:lvl1pPr>
          </a:lstStyle>
          <a:p>
            <a:fld id="{4B9401CA-D04F-4D66-B336-D5457EB568A4}" type="datetime1">
              <a:rPr lang="en-CA" smtClean="0"/>
              <a:t>2020-12-08</a:t>
            </a:fld>
            <a:endParaRPr lang="en-CA"/>
          </a:p>
        </p:txBody>
      </p:sp>
      <p:pic>
        <p:nvPicPr>
          <p:cNvPr id="14" name="Picture 13">
            <a:extLst>
              <a:ext uri="{FF2B5EF4-FFF2-40B4-BE49-F238E27FC236}">
                <a16:creationId xmlns:a16="http://schemas.microsoft.com/office/drawing/2014/main" id="{D1E3716A-EB5B-4F75-A597-02DC9B5955F0}"/>
              </a:ext>
            </a:extLst>
          </p:cNvPr>
          <p:cNvPicPr>
            <a:picLocks noChangeAspect="1"/>
          </p:cNvPicPr>
          <p:nvPr/>
        </p:nvPicPr>
        <p:blipFill rotWithShape="1">
          <a:blip r:embed="rId2" cstate="hqprint">
            <a:alphaModFix amt="30000"/>
            <a:extLst>
              <a:ext uri="{28A0092B-C50C-407E-A947-70E740481C1C}">
                <a14:useLocalDpi xmlns:a14="http://schemas.microsoft.com/office/drawing/2010/main"/>
              </a:ext>
            </a:extLst>
          </a:blip>
          <a:srcRect/>
          <a:stretch/>
        </p:blipFill>
        <p:spPr>
          <a:xfrm>
            <a:off x="4484527" y="1701168"/>
            <a:ext cx="4659473" cy="3441377"/>
          </a:xfrm>
          <a:prstGeom prst="rect">
            <a:avLst/>
          </a:prstGeom>
        </p:spPr>
      </p:pic>
      <p:pic>
        <p:nvPicPr>
          <p:cNvPr id="8" name="Picture 7">
            <a:extLst>
              <a:ext uri="{FF2B5EF4-FFF2-40B4-BE49-F238E27FC236}">
                <a16:creationId xmlns:a16="http://schemas.microsoft.com/office/drawing/2014/main" id="{C30318C1-6189-4C26-A5C4-11A3FAE530A4}"/>
              </a:ext>
            </a:extLst>
          </p:cNvPr>
          <p:cNvPicPr>
            <a:picLocks noChangeAspect="1"/>
          </p:cNvPicPr>
          <p:nvPr/>
        </p:nvPicPr>
        <p:blipFill>
          <a:blip r:embed="rId3"/>
          <a:stretch>
            <a:fillRect/>
          </a:stretch>
        </p:blipFill>
        <p:spPr>
          <a:xfrm>
            <a:off x="628650" y="4252436"/>
            <a:ext cx="1860874" cy="617220"/>
          </a:xfrm>
          <a:prstGeom prst="rect">
            <a:avLst/>
          </a:prstGeom>
        </p:spPr>
      </p:pic>
    </p:spTree>
    <p:extLst>
      <p:ext uri="{BB962C8B-B14F-4D97-AF65-F5344CB8AC3E}">
        <p14:creationId xmlns:p14="http://schemas.microsoft.com/office/powerpoint/2010/main" val="3822445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 White">
    <p:bg>
      <p:bgRef idx="1001">
        <a:schemeClr val="bg1"/>
      </p:bgRef>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CB5CA27-044B-4EA9-898C-AE1CE2CA1E77}"/>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rot="5400000">
            <a:off x="5246829" y="1246329"/>
            <a:ext cx="3276770" cy="4517573"/>
          </a:xfrm>
          <a:prstGeom prst="rect">
            <a:avLst/>
          </a:prstGeom>
        </p:spPr>
      </p:pic>
      <p:sp>
        <p:nvSpPr>
          <p:cNvPr id="2" name="Title 1">
            <a:extLst>
              <a:ext uri="{FF2B5EF4-FFF2-40B4-BE49-F238E27FC236}">
                <a16:creationId xmlns:a16="http://schemas.microsoft.com/office/drawing/2014/main" id="{39DDA402-FB87-443F-A864-27B137987482}"/>
              </a:ext>
            </a:extLst>
          </p:cNvPr>
          <p:cNvSpPr>
            <a:spLocks noGrp="1"/>
          </p:cNvSpPr>
          <p:nvPr>
            <p:ph type="title" hasCustomPrompt="1"/>
          </p:nvPr>
        </p:nvSpPr>
        <p:spPr>
          <a:xfrm>
            <a:off x="628650" y="273844"/>
            <a:ext cx="7278020" cy="1957801"/>
          </a:xfrm>
        </p:spPr>
        <p:txBody>
          <a:bodyPr anchor="b"/>
          <a:lstStyle>
            <a:lvl1pPr>
              <a:defRPr sz="4500">
                <a:solidFill>
                  <a:schemeClr val="accent1"/>
                </a:solidFill>
              </a:defRPr>
            </a:lvl1pPr>
          </a:lstStyle>
          <a:p>
            <a:r>
              <a:rPr lang="en-US"/>
              <a:t>This is a section header</a:t>
            </a:r>
            <a:endParaRPr lang="en-CA"/>
          </a:p>
        </p:txBody>
      </p:sp>
      <p:sp>
        <p:nvSpPr>
          <p:cNvPr id="3" name="Text Placeholder 2">
            <a:extLst>
              <a:ext uri="{FF2B5EF4-FFF2-40B4-BE49-F238E27FC236}">
                <a16:creationId xmlns:a16="http://schemas.microsoft.com/office/drawing/2014/main" id="{9A317090-7152-4E71-A742-4F0F90799C45}"/>
              </a:ext>
            </a:extLst>
          </p:cNvPr>
          <p:cNvSpPr>
            <a:spLocks noGrp="1"/>
          </p:cNvSpPr>
          <p:nvPr>
            <p:ph type="body" idx="1"/>
          </p:nvPr>
        </p:nvSpPr>
        <p:spPr>
          <a:xfrm>
            <a:off x="628650" y="2319208"/>
            <a:ext cx="7278020"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9" name="Footer Placeholder 4">
            <a:extLst>
              <a:ext uri="{FF2B5EF4-FFF2-40B4-BE49-F238E27FC236}">
                <a16:creationId xmlns:a16="http://schemas.microsoft.com/office/drawing/2014/main" id="{93AA12AB-B6C4-4125-B226-FB273261E927}"/>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accent1"/>
                </a:solidFill>
              </a:defRPr>
            </a:lvl1pPr>
          </a:lstStyle>
          <a:p>
            <a:endParaRPr lang="en-CA"/>
          </a:p>
        </p:txBody>
      </p:sp>
      <p:sp>
        <p:nvSpPr>
          <p:cNvPr id="10" name="Slide Number Placeholder 5">
            <a:extLst>
              <a:ext uri="{FF2B5EF4-FFF2-40B4-BE49-F238E27FC236}">
                <a16:creationId xmlns:a16="http://schemas.microsoft.com/office/drawing/2014/main" id="{36EBB04F-85E5-46B7-9F44-12F2F65F3B6D}"/>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accent1"/>
                </a:solidFill>
              </a:defRPr>
            </a:lvl1pPr>
          </a:lstStyle>
          <a:p>
            <a:fld id="{B58D80FD-4C81-4DB0-B03D-680B8025C261}" type="slidenum">
              <a:rPr lang="en-CA" smtClean="0"/>
              <a:pPr/>
              <a:t>‹#›</a:t>
            </a:fld>
            <a:r>
              <a:rPr lang="en-CA"/>
              <a:t> of x</a:t>
            </a:r>
          </a:p>
        </p:txBody>
      </p:sp>
      <p:sp>
        <p:nvSpPr>
          <p:cNvPr id="11" name="Date Placeholder 8">
            <a:extLst>
              <a:ext uri="{FF2B5EF4-FFF2-40B4-BE49-F238E27FC236}">
                <a16:creationId xmlns:a16="http://schemas.microsoft.com/office/drawing/2014/main" id="{F3E52A67-AF4D-4233-9777-753372A11430}"/>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accent1"/>
                </a:solidFill>
              </a:defRPr>
            </a:lvl1pPr>
          </a:lstStyle>
          <a:p>
            <a:fld id="{02DF2FEA-8FE2-42FB-80B6-5CECA7F70D54}" type="datetime1">
              <a:rPr lang="en-CA" smtClean="0"/>
              <a:t>2020-12-08</a:t>
            </a:fld>
            <a:endParaRPr lang="en-CA"/>
          </a:p>
        </p:txBody>
      </p:sp>
      <p:pic>
        <p:nvPicPr>
          <p:cNvPr id="12" name="Picture 11">
            <a:extLst>
              <a:ext uri="{FF2B5EF4-FFF2-40B4-BE49-F238E27FC236}">
                <a16:creationId xmlns:a16="http://schemas.microsoft.com/office/drawing/2014/main" id="{15D62577-73D0-4E73-8014-0741AB1E8BE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38827" y="4188749"/>
            <a:ext cx="2008655" cy="685800"/>
          </a:xfrm>
          <a:prstGeom prst="rect">
            <a:avLst/>
          </a:prstGeom>
        </p:spPr>
      </p:pic>
    </p:spTree>
    <p:extLst>
      <p:ext uri="{BB962C8B-B14F-4D97-AF65-F5344CB8AC3E}">
        <p14:creationId xmlns:p14="http://schemas.microsoft.com/office/powerpoint/2010/main" val="2030289327"/>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F6DA4-A07A-4242-8A96-94201E600DB5}"/>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C7EF898-BFEB-4CA8-A3D2-B78394D78682}"/>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25F1B5B7-9272-465A-8791-7D24109A1525}"/>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a:extLst>
              <a:ext uri="{FF2B5EF4-FFF2-40B4-BE49-F238E27FC236}">
                <a16:creationId xmlns:a16="http://schemas.microsoft.com/office/drawing/2014/main" id="{A02F2009-2C4E-43D4-9A23-5B225030B1DC}"/>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30743" y="4677339"/>
            <a:ext cx="1124195" cy="379505"/>
          </a:xfrm>
          <a:prstGeom prst="rect">
            <a:avLst/>
          </a:prstGeom>
        </p:spPr>
      </p:pic>
      <p:sp>
        <p:nvSpPr>
          <p:cNvPr id="11" name="Footer Placeholder 4">
            <a:extLst>
              <a:ext uri="{FF2B5EF4-FFF2-40B4-BE49-F238E27FC236}">
                <a16:creationId xmlns:a16="http://schemas.microsoft.com/office/drawing/2014/main" id="{EAC993C3-C702-4664-B9B5-AB204A4B1CA1}"/>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tx2"/>
                </a:solidFill>
              </a:defRPr>
            </a:lvl1pPr>
          </a:lstStyle>
          <a:p>
            <a:endParaRPr lang="en-CA"/>
          </a:p>
        </p:txBody>
      </p:sp>
      <p:sp>
        <p:nvSpPr>
          <p:cNvPr id="12" name="Slide Number Placeholder 5">
            <a:extLst>
              <a:ext uri="{FF2B5EF4-FFF2-40B4-BE49-F238E27FC236}">
                <a16:creationId xmlns:a16="http://schemas.microsoft.com/office/drawing/2014/main" id="{528D347C-4F1C-46BB-BACA-3C0DE40394C9}"/>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tx2"/>
                </a:solidFill>
              </a:defRPr>
            </a:lvl1pPr>
          </a:lstStyle>
          <a:p>
            <a:fld id="{2D00DFA4-54D8-426D-8AF1-9A684DA98554}" type="slidenum">
              <a:rPr lang="en-CA" smtClean="0"/>
              <a:pPr/>
              <a:t>‹#›</a:t>
            </a:fld>
            <a:endParaRPr lang="en-CA"/>
          </a:p>
        </p:txBody>
      </p:sp>
      <p:sp>
        <p:nvSpPr>
          <p:cNvPr id="13" name="Date Placeholder 8">
            <a:extLst>
              <a:ext uri="{FF2B5EF4-FFF2-40B4-BE49-F238E27FC236}">
                <a16:creationId xmlns:a16="http://schemas.microsoft.com/office/drawing/2014/main" id="{3B39FB94-F01F-42E3-A2B2-F0FB3B0FBF27}"/>
              </a:ext>
            </a:extLst>
          </p:cNvPr>
          <p:cNvSpPr>
            <a:spLocks noGrp="1"/>
          </p:cNvSpPr>
          <p:nvPr>
            <p:ph type="dt" sz="half" idx="10"/>
          </p:nvPr>
        </p:nvSpPr>
        <p:spPr>
          <a:xfrm>
            <a:off x="7254811" y="4897171"/>
            <a:ext cx="1370718" cy="145126"/>
          </a:xfrm>
          <a:prstGeom prst="rect">
            <a:avLst/>
          </a:prstGeom>
        </p:spPr>
        <p:txBody>
          <a:bodyPr vert="horz" lIns="91440" tIns="45720" rIns="91440" bIns="45720" rtlCol="0" anchor="ctr"/>
          <a:lstStyle>
            <a:lvl1pPr algn="r">
              <a:defRPr sz="900">
                <a:solidFill>
                  <a:schemeClr val="tx2"/>
                </a:solidFill>
              </a:defRPr>
            </a:lvl1pPr>
          </a:lstStyle>
          <a:p>
            <a:fld id="{11D370C6-F40C-4CBE-8CC5-8627EB532D32}" type="datetime1">
              <a:rPr lang="en-CA" smtClean="0"/>
              <a:t>2020-12-08</a:t>
            </a:fld>
            <a:endParaRPr lang="en-CA"/>
          </a:p>
        </p:txBody>
      </p:sp>
      <p:pic>
        <p:nvPicPr>
          <p:cNvPr id="14" name="Picture 13">
            <a:extLst>
              <a:ext uri="{FF2B5EF4-FFF2-40B4-BE49-F238E27FC236}">
                <a16:creationId xmlns:a16="http://schemas.microsoft.com/office/drawing/2014/main" id="{026D478A-2681-4F06-BA82-6F4BA1979A6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7480699" y="0"/>
            <a:ext cx="1663301" cy="3164663"/>
          </a:xfrm>
          <a:prstGeom prst="rect">
            <a:avLst/>
          </a:prstGeom>
        </p:spPr>
      </p:pic>
    </p:spTree>
    <p:extLst>
      <p:ext uri="{BB962C8B-B14F-4D97-AF65-F5344CB8AC3E}">
        <p14:creationId xmlns:p14="http://schemas.microsoft.com/office/powerpoint/2010/main" val="22884110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E1D25-0337-4EF8-AE87-B2F6CBC95357}"/>
              </a:ext>
            </a:extLst>
          </p:cNvPr>
          <p:cNvSpPr>
            <a:spLocks noGrp="1"/>
          </p:cNvSpPr>
          <p:nvPr>
            <p:ph type="title"/>
          </p:nvPr>
        </p:nvSpPr>
        <p:spPr>
          <a:xfrm>
            <a:off x="629841" y="273844"/>
            <a:ext cx="7886700" cy="994172"/>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988AB22D-0BB0-4AF5-BFC6-29C21D11771B}"/>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D98AFB0-672A-4DE4-927A-BCF7EA9E50C9}"/>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09354483-3576-47B9-BF4C-65DA2A575CC8}"/>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C2D9F553-2F2A-40E3-90D7-304DB580763E}"/>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2" name="Footer Placeholder 4">
            <a:extLst>
              <a:ext uri="{FF2B5EF4-FFF2-40B4-BE49-F238E27FC236}">
                <a16:creationId xmlns:a16="http://schemas.microsoft.com/office/drawing/2014/main" id="{23C55D71-A38B-4B73-BE71-D33A3714C271}"/>
              </a:ext>
            </a:extLst>
          </p:cNvPr>
          <p:cNvSpPr>
            <a:spLocks noGrp="1"/>
          </p:cNvSpPr>
          <p:nvPr>
            <p:ph type="ftr" sz="quarter" idx="10"/>
          </p:nvPr>
        </p:nvSpPr>
        <p:spPr>
          <a:xfrm>
            <a:off x="2550320" y="4895981"/>
            <a:ext cx="4043362" cy="145126"/>
          </a:xfrm>
          <a:prstGeom prst="rect">
            <a:avLst/>
          </a:prstGeom>
        </p:spPr>
        <p:txBody>
          <a:bodyPr vert="horz" lIns="91440" tIns="45720" rIns="91440" bIns="45720" rtlCol="0" anchor="ctr"/>
          <a:lstStyle>
            <a:lvl1pPr algn="ctr">
              <a:defRPr sz="900">
                <a:solidFill>
                  <a:schemeClr val="tx2"/>
                </a:solidFill>
              </a:defRPr>
            </a:lvl1pPr>
          </a:lstStyle>
          <a:p>
            <a:endParaRPr lang="en-CA"/>
          </a:p>
        </p:txBody>
      </p:sp>
      <p:sp>
        <p:nvSpPr>
          <p:cNvPr id="13" name="Slide Number Placeholder 5">
            <a:extLst>
              <a:ext uri="{FF2B5EF4-FFF2-40B4-BE49-F238E27FC236}">
                <a16:creationId xmlns:a16="http://schemas.microsoft.com/office/drawing/2014/main" id="{5B545789-8EED-4527-955F-D82E420FE3DE}"/>
              </a:ext>
            </a:extLst>
          </p:cNvPr>
          <p:cNvSpPr>
            <a:spLocks noGrp="1"/>
          </p:cNvSpPr>
          <p:nvPr>
            <p:ph type="sldNum" sz="quarter" idx="11"/>
          </p:nvPr>
        </p:nvSpPr>
        <p:spPr>
          <a:xfrm>
            <a:off x="8679656" y="4895981"/>
            <a:ext cx="333602" cy="145126"/>
          </a:xfrm>
          <a:prstGeom prst="rect">
            <a:avLst/>
          </a:prstGeom>
        </p:spPr>
        <p:txBody>
          <a:bodyPr vert="horz" lIns="91440" tIns="45720" rIns="91440" bIns="45720" rtlCol="0" anchor="ctr"/>
          <a:lstStyle>
            <a:lvl1pPr algn="r">
              <a:defRPr sz="900" b="1">
                <a:solidFill>
                  <a:schemeClr val="tx2"/>
                </a:solidFill>
              </a:defRPr>
            </a:lvl1pPr>
          </a:lstStyle>
          <a:p>
            <a:fld id="{2D00DFA4-54D8-426D-8AF1-9A684DA98554}" type="slidenum">
              <a:rPr lang="en-CA" smtClean="0"/>
              <a:pPr/>
              <a:t>‹#›</a:t>
            </a:fld>
            <a:endParaRPr lang="en-CA"/>
          </a:p>
        </p:txBody>
      </p:sp>
      <p:sp>
        <p:nvSpPr>
          <p:cNvPr id="14" name="Date Placeholder 8">
            <a:extLst>
              <a:ext uri="{FF2B5EF4-FFF2-40B4-BE49-F238E27FC236}">
                <a16:creationId xmlns:a16="http://schemas.microsoft.com/office/drawing/2014/main" id="{209C4741-DCE7-45CC-B18F-174EE0227E73}"/>
              </a:ext>
            </a:extLst>
          </p:cNvPr>
          <p:cNvSpPr>
            <a:spLocks noGrp="1"/>
          </p:cNvSpPr>
          <p:nvPr>
            <p:ph type="dt" sz="half" idx="12"/>
          </p:nvPr>
        </p:nvSpPr>
        <p:spPr>
          <a:xfrm>
            <a:off x="7254811" y="4897171"/>
            <a:ext cx="1370718" cy="145126"/>
          </a:xfrm>
          <a:prstGeom prst="rect">
            <a:avLst/>
          </a:prstGeom>
        </p:spPr>
        <p:txBody>
          <a:bodyPr vert="horz" lIns="91440" tIns="45720" rIns="91440" bIns="45720" rtlCol="0" anchor="ctr"/>
          <a:lstStyle>
            <a:lvl1pPr algn="r">
              <a:defRPr sz="900">
                <a:solidFill>
                  <a:schemeClr val="tx2"/>
                </a:solidFill>
              </a:defRPr>
            </a:lvl1pPr>
          </a:lstStyle>
          <a:p>
            <a:fld id="{8C6141D0-39E6-45C6-8A38-2A9E043BFFE3}" type="datetime1">
              <a:rPr lang="en-CA" smtClean="0"/>
              <a:t>2020-12-08</a:t>
            </a:fld>
            <a:endParaRPr lang="en-CA"/>
          </a:p>
        </p:txBody>
      </p:sp>
      <p:pic>
        <p:nvPicPr>
          <p:cNvPr id="15" name="Picture 14">
            <a:extLst>
              <a:ext uri="{FF2B5EF4-FFF2-40B4-BE49-F238E27FC236}">
                <a16:creationId xmlns:a16="http://schemas.microsoft.com/office/drawing/2014/main" id="{B4BD49B3-4BD4-4D52-A4F6-84ABCC08D114}"/>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30743" y="4677339"/>
            <a:ext cx="1124195" cy="379505"/>
          </a:xfrm>
          <a:prstGeom prst="rect">
            <a:avLst/>
          </a:prstGeom>
        </p:spPr>
      </p:pic>
      <p:pic>
        <p:nvPicPr>
          <p:cNvPr id="16" name="Picture 15">
            <a:extLst>
              <a:ext uri="{FF2B5EF4-FFF2-40B4-BE49-F238E27FC236}">
                <a16:creationId xmlns:a16="http://schemas.microsoft.com/office/drawing/2014/main" id="{07CBE2A1-CCC0-4FF8-8713-CD8D0F81531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7480699" y="0"/>
            <a:ext cx="1663301" cy="3164663"/>
          </a:xfrm>
          <a:prstGeom prst="rect">
            <a:avLst/>
          </a:prstGeom>
        </p:spPr>
      </p:pic>
    </p:spTree>
    <p:extLst>
      <p:ext uri="{BB962C8B-B14F-4D97-AF65-F5344CB8AC3E}">
        <p14:creationId xmlns:p14="http://schemas.microsoft.com/office/powerpoint/2010/main" val="30798418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CDA43-48BB-4482-B4B8-CEE44BD91ACA}"/>
              </a:ext>
            </a:extLst>
          </p:cNvPr>
          <p:cNvSpPr>
            <a:spLocks noGrp="1"/>
          </p:cNvSpPr>
          <p:nvPr>
            <p:ph type="title"/>
          </p:nvPr>
        </p:nvSpPr>
        <p:spPr/>
        <p:txBody>
          <a:bodyPr/>
          <a:lstStyle/>
          <a:p>
            <a:r>
              <a:rPr lang="en-US"/>
              <a:t>Click to edit Master title style</a:t>
            </a:r>
            <a:endParaRPr lang="en-CA"/>
          </a:p>
        </p:txBody>
      </p:sp>
      <p:sp>
        <p:nvSpPr>
          <p:cNvPr id="8" name="Footer Placeholder 4">
            <a:extLst>
              <a:ext uri="{FF2B5EF4-FFF2-40B4-BE49-F238E27FC236}">
                <a16:creationId xmlns:a16="http://schemas.microsoft.com/office/drawing/2014/main" id="{EE66DC2C-9A12-421A-B143-25AA7EAE5DE6}"/>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tx2"/>
                </a:solidFill>
              </a:defRPr>
            </a:lvl1pPr>
          </a:lstStyle>
          <a:p>
            <a:endParaRPr lang="en-CA"/>
          </a:p>
        </p:txBody>
      </p:sp>
      <p:sp>
        <p:nvSpPr>
          <p:cNvPr id="9" name="Slide Number Placeholder 5">
            <a:extLst>
              <a:ext uri="{FF2B5EF4-FFF2-40B4-BE49-F238E27FC236}">
                <a16:creationId xmlns:a16="http://schemas.microsoft.com/office/drawing/2014/main" id="{B42057E3-49E1-4593-AE26-5D29DD3287F1}"/>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tx2"/>
                </a:solidFill>
              </a:defRPr>
            </a:lvl1pPr>
          </a:lstStyle>
          <a:p>
            <a:fld id="{2D00DFA4-54D8-426D-8AF1-9A684DA98554}" type="slidenum">
              <a:rPr lang="en-CA" smtClean="0"/>
              <a:pPr/>
              <a:t>‹#›</a:t>
            </a:fld>
            <a:endParaRPr lang="en-CA"/>
          </a:p>
        </p:txBody>
      </p:sp>
      <p:sp>
        <p:nvSpPr>
          <p:cNvPr id="10" name="Date Placeholder 8">
            <a:extLst>
              <a:ext uri="{FF2B5EF4-FFF2-40B4-BE49-F238E27FC236}">
                <a16:creationId xmlns:a16="http://schemas.microsoft.com/office/drawing/2014/main" id="{76A5A05A-B928-4069-ADB7-5903DF73CE55}"/>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tx2"/>
                </a:solidFill>
              </a:defRPr>
            </a:lvl1pPr>
          </a:lstStyle>
          <a:p>
            <a:fld id="{A236BF11-2859-43CF-A883-D51AA6A48757}" type="datetime1">
              <a:rPr lang="en-CA" smtClean="0"/>
              <a:t>2020-12-08</a:t>
            </a:fld>
            <a:endParaRPr lang="en-CA"/>
          </a:p>
        </p:txBody>
      </p:sp>
      <p:pic>
        <p:nvPicPr>
          <p:cNvPr id="11" name="Picture 10">
            <a:extLst>
              <a:ext uri="{FF2B5EF4-FFF2-40B4-BE49-F238E27FC236}">
                <a16:creationId xmlns:a16="http://schemas.microsoft.com/office/drawing/2014/main" id="{EA446046-6F7C-4B35-A613-D30E34278182}"/>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30743" y="4677339"/>
            <a:ext cx="1124195" cy="379505"/>
          </a:xfrm>
          <a:prstGeom prst="rect">
            <a:avLst/>
          </a:prstGeom>
        </p:spPr>
      </p:pic>
      <p:pic>
        <p:nvPicPr>
          <p:cNvPr id="12" name="Picture 11">
            <a:extLst>
              <a:ext uri="{FF2B5EF4-FFF2-40B4-BE49-F238E27FC236}">
                <a16:creationId xmlns:a16="http://schemas.microsoft.com/office/drawing/2014/main" id="{9F0BD4E6-3E42-4C37-9730-4D4B1636E93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7480699" y="0"/>
            <a:ext cx="1663301" cy="3164663"/>
          </a:xfrm>
          <a:prstGeom prst="rect">
            <a:avLst/>
          </a:prstGeom>
        </p:spPr>
      </p:pic>
    </p:spTree>
    <p:extLst>
      <p:ext uri="{BB962C8B-B14F-4D97-AF65-F5344CB8AC3E}">
        <p14:creationId xmlns:p14="http://schemas.microsoft.com/office/powerpoint/2010/main" val="19760421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3401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3B912DAC-1447-4A81-A3A3-6FB120C50A3D}"/>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7480699" y="0"/>
            <a:ext cx="1663301" cy="3164663"/>
          </a:xfrm>
          <a:prstGeom prst="rect">
            <a:avLst/>
          </a:prstGeom>
        </p:spPr>
      </p:pic>
      <p:sp>
        <p:nvSpPr>
          <p:cNvPr id="2" name="Title 1">
            <a:extLst>
              <a:ext uri="{FF2B5EF4-FFF2-40B4-BE49-F238E27FC236}">
                <a16:creationId xmlns:a16="http://schemas.microsoft.com/office/drawing/2014/main" id="{D7A53A8D-CA74-41D6-A526-41C5BB8B26C2}"/>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495C1F6-615F-4B32-BCF4-1B3DE0871C49}"/>
              </a:ext>
            </a:extLst>
          </p:cNvPr>
          <p:cNvSpPr>
            <a:spLocks noGrp="1"/>
          </p:cNvSpPr>
          <p:nvPr>
            <p:ph idx="1"/>
          </p:nvPr>
        </p:nvSpPr>
        <p:spPr>
          <a:xfrm>
            <a:off x="628650" y="1369219"/>
            <a:ext cx="78867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6" name="Footer Placeholder 4">
            <a:extLst>
              <a:ext uri="{FF2B5EF4-FFF2-40B4-BE49-F238E27FC236}">
                <a16:creationId xmlns:a16="http://schemas.microsoft.com/office/drawing/2014/main" id="{92D7AF5B-C00E-4C79-A238-2B4DFC2AFDAE}"/>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tx2"/>
                </a:solidFill>
              </a:defRPr>
            </a:lvl1pPr>
          </a:lstStyle>
          <a:p>
            <a:endParaRPr lang="en-CA"/>
          </a:p>
        </p:txBody>
      </p:sp>
      <p:sp>
        <p:nvSpPr>
          <p:cNvPr id="17" name="Slide Number Placeholder 5">
            <a:extLst>
              <a:ext uri="{FF2B5EF4-FFF2-40B4-BE49-F238E27FC236}">
                <a16:creationId xmlns:a16="http://schemas.microsoft.com/office/drawing/2014/main" id="{3BB9F3A5-374A-4018-A251-F65A529BA13A}"/>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tx2"/>
                </a:solidFill>
              </a:defRPr>
            </a:lvl1pPr>
          </a:lstStyle>
          <a:p>
            <a:fld id="{2D00DFA4-54D8-426D-8AF1-9A684DA98554}" type="slidenum">
              <a:rPr lang="en-CA" smtClean="0"/>
              <a:pPr/>
              <a:t>‹#›</a:t>
            </a:fld>
            <a:endParaRPr lang="en-CA"/>
          </a:p>
        </p:txBody>
      </p:sp>
      <p:sp>
        <p:nvSpPr>
          <p:cNvPr id="18" name="Date Placeholder 8">
            <a:extLst>
              <a:ext uri="{FF2B5EF4-FFF2-40B4-BE49-F238E27FC236}">
                <a16:creationId xmlns:a16="http://schemas.microsoft.com/office/drawing/2014/main" id="{186EF7B0-7A9F-4D9B-AF96-0ECC9D8F83E0}"/>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tx2"/>
                </a:solidFill>
              </a:defRPr>
            </a:lvl1pPr>
          </a:lstStyle>
          <a:p>
            <a:fld id="{630FA4EA-FBD0-4A4D-A2CA-9A59D29FFA99}" type="datetime1">
              <a:rPr lang="en-CA" smtClean="0"/>
              <a:t>2020-12-08</a:t>
            </a:fld>
            <a:endParaRPr lang="en-CA"/>
          </a:p>
        </p:txBody>
      </p:sp>
      <p:pic>
        <p:nvPicPr>
          <p:cNvPr id="19" name="Picture 18">
            <a:extLst>
              <a:ext uri="{FF2B5EF4-FFF2-40B4-BE49-F238E27FC236}">
                <a16:creationId xmlns:a16="http://schemas.microsoft.com/office/drawing/2014/main" id="{05AC593F-717F-46FF-9936-5395F9B2AB32}"/>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30743" y="4677339"/>
            <a:ext cx="1124195" cy="379505"/>
          </a:xfrm>
          <a:prstGeom prst="rect">
            <a:avLst/>
          </a:prstGeom>
        </p:spPr>
      </p:pic>
    </p:spTree>
    <p:extLst>
      <p:ext uri="{BB962C8B-B14F-4D97-AF65-F5344CB8AC3E}">
        <p14:creationId xmlns:p14="http://schemas.microsoft.com/office/powerpoint/2010/main" val="19745217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88BE9-6E99-4542-AE5C-57003BE8550C}"/>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E17A6702-7486-44FD-BA5D-3D04D6C3F3B2}"/>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8497AE4A-F8E3-4255-8909-9769F244907C}"/>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0" name="Footer Placeholder 4">
            <a:extLst>
              <a:ext uri="{FF2B5EF4-FFF2-40B4-BE49-F238E27FC236}">
                <a16:creationId xmlns:a16="http://schemas.microsoft.com/office/drawing/2014/main" id="{99464DD3-48CC-46EF-9AC9-BA156EEECA6D}"/>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tx2"/>
                </a:solidFill>
              </a:defRPr>
            </a:lvl1pPr>
          </a:lstStyle>
          <a:p>
            <a:endParaRPr lang="en-CA"/>
          </a:p>
        </p:txBody>
      </p:sp>
      <p:sp>
        <p:nvSpPr>
          <p:cNvPr id="11" name="Slide Number Placeholder 5">
            <a:extLst>
              <a:ext uri="{FF2B5EF4-FFF2-40B4-BE49-F238E27FC236}">
                <a16:creationId xmlns:a16="http://schemas.microsoft.com/office/drawing/2014/main" id="{E5BDB047-0AC6-4AB2-9913-BC01D2ACFFB1}"/>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tx2"/>
                </a:solidFill>
              </a:defRPr>
            </a:lvl1pPr>
          </a:lstStyle>
          <a:p>
            <a:fld id="{2D00DFA4-54D8-426D-8AF1-9A684DA98554}" type="slidenum">
              <a:rPr lang="en-CA" smtClean="0"/>
              <a:pPr/>
              <a:t>‹#›</a:t>
            </a:fld>
            <a:endParaRPr lang="en-CA"/>
          </a:p>
        </p:txBody>
      </p:sp>
      <p:sp>
        <p:nvSpPr>
          <p:cNvPr id="12" name="Date Placeholder 8">
            <a:extLst>
              <a:ext uri="{FF2B5EF4-FFF2-40B4-BE49-F238E27FC236}">
                <a16:creationId xmlns:a16="http://schemas.microsoft.com/office/drawing/2014/main" id="{8A7A2BE6-4495-4E03-9D13-55D7BEF335DA}"/>
              </a:ext>
            </a:extLst>
          </p:cNvPr>
          <p:cNvSpPr>
            <a:spLocks noGrp="1"/>
          </p:cNvSpPr>
          <p:nvPr>
            <p:ph type="dt" sz="half" idx="10"/>
          </p:nvPr>
        </p:nvSpPr>
        <p:spPr>
          <a:xfrm>
            <a:off x="7254811" y="4897171"/>
            <a:ext cx="1370718" cy="145126"/>
          </a:xfrm>
          <a:prstGeom prst="rect">
            <a:avLst/>
          </a:prstGeom>
        </p:spPr>
        <p:txBody>
          <a:bodyPr vert="horz" lIns="91440" tIns="45720" rIns="91440" bIns="45720" rtlCol="0" anchor="ctr"/>
          <a:lstStyle>
            <a:lvl1pPr algn="r">
              <a:defRPr sz="900">
                <a:solidFill>
                  <a:schemeClr val="tx2"/>
                </a:solidFill>
              </a:defRPr>
            </a:lvl1pPr>
          </a:lstStyle>
          <a:p>
            <a:fld id="{D5393B5B-270B-48F2-A2AB-CA7838416BD9}" type="datetime1">
              <a:rPr lang="en-CA" smtClean="0"/>
              <a:t>2020-12-08</a:t>
            </a:fld>
            <a:endParaRPr lang="en-CA"/>
          </a:p>
        </p:txBody>
      </p:sp>
      <p:pic>
        <p:nvPicPr>
          <p:cNvPr id="13" name="Picture 12">
            <a:extLst>
              <a:ext uri="{FF2B5EF4-FFF2-40B4-BE49-F238E27FC236}">
                <a16:creationId xmlns:a16="http://schemas.microsoft.com/office/drawing/2014/main" id="{386F18E4-581B-41D7-B444-D15611171C27}"/>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30743" y="4677339"/>
            <a:ext cx="1124195" cy="379505"/>
          </a:xfrm>
          <a:prstGeom prst="rect">
            <a:avLst/>
          </a:prstGeom>
        </p:spPr>
      </p:pic>
      <p:pic>
        <p:nvPicPr>
          <p:cNvPr id="14" name="Picture 13">
            <a:extLst>
              <a:ext uri="{FF2B5EF4-FFF2-40B4-BE49-F238E27FC236}">
                <a16:creationId xmlns:a16="http://schemas.microsoft.com/office/drawing/2014/main" id="{0ED04709-C4B2-4F10-BFEB-49183257E110}"/>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7480699" y="0"/>
            <a:ext cx="1663301" cy="3164663"/>
          </a:xfrm>
          <a:prstGeom prst="rect">
            <a:avLst/>
          </a:prstGeom>
        </p:spPr>
      </p:pic>
    </p:spTree>
    <p:extLst>
      <p:ext uri="{BB962C8B-B14F-4D97-AF65-F5344CB8AC3E}">
        <p14:creationId xmlns:p14="http://schemas.microsoft.com/office/powerpoint/2010/main" val="42475277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0F2DF-E5AC-4F5A-AFB8-91F333DC006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48F1E3DB-E918-4D11-BE7D-63F2DBA57783}"/>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CA"/>
          </a:p>
        </p:txBody>
      </p:sp>
      <p:sp>
        <p:nvSpPr>
          <p:cNvPr id="4" name="Text Placeholder 3">
            <a:extLst>
              <a:ext uri="{FF2B5EF4-FFF2-40B4-BE49-F238E27FC236}">
                <a16:creationId xmlns:a16="http://schemas.microsoft.com/office/drawing/2014/main" id="{DCEB2965-19B6-4D3A-AB10-D4A2C95D7B6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0" name="Footer Placeholder 4">
            <a:extLst>
              <a:ext uri="{FF2B5EF4-FFF2-40B4-BE49-F238E27FC236}">
                <a16:creationId xmlns:a16="http://schemas.microsoft.com/office/drawing/2014/main" id="{020AC156-3F49-4D7E-A463-AA4664618BD4}"/>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tx2"/>
                </a:solidFill>
              </a:defRPr>
            </a:lvl1pPr>
          </a:lstStyle>
          <a:p>
            <a:endParaRPr lang="en-CA"/>
          </a:p>
        </p:txBody>
      </p:sp>
      <p:sp>
        <p:nvSpPr>
          <p:cNvPr id="11" name="Slide Number Placeholder 5">
            <a:extLst>
              <a:ext uri="{FF2B5EF4-FFF2-40B4-BE49-F238E27FC236}">
                <a16:creationId xmlns:a16="http://schemas.microsoft.com/office/drawing/2014/main" id="{124A2B31-2F60-4AAC-96DE-E7B186F8714E}"/>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tx2"/>
                </a:solidFill>
              </a:defRPr>
            </a:lvl1pPr>
          </a:lstStyle>
          <a:p>
            <a:fld id="{2D00DFA4-54D8-426D-8AF1-9A684DA98554}" type="slidenum">
              <a:rPr lang="en-CA" smtClean="0"/>
              <a:pPr/>
              <a:t>‹#›</a:t>
            </a:fld>
            <a:endParaRPr lang="en-CA"/>
          </a:p>
        </p:txBody>
      </p:sp>
      <p:sp>
        <p:nvSpPr>
          <p:cNvPr id="12" name="Date Placeholder 8">
            <a:extLst>
              <a:ext uri="{FF2B5EF4-FFF2-40B4-BE49-F238E27FC236}">
                <a16:creationId xmlns:a16="http://schemas.microsoft.com/office/drawing/2014/main" id="{44F6F36D-3A11-4A5E-8648-9A5775FA1EFC}"/>
              </a:ext>
            </a:extLst>
          </p:cNvPr>
          <p:cNvSpPr>
            <a:spLocks noGrp="1"/>
          </p:cNvSpPr>
          <p:nvPr>
            <p:ph type="dt" sz="half" idx="10"/>
          </p:nvPr>
        </p:nvSpPr>
        <p:spPr>
          <a:xfrm>
            <a:off x="7254811" y="4897171"/>
            <a:ext cx="1370718" cy="145126"/>
          </a:xfrm>
          <a:prstGeom prst="rect">
            <a:avLst/>
          </a:prstGeom>
        </p:spPr>
        <p:txBody>
          <a:bodyPr vert="horz" lIns="91440" tIns="45720" rIns="91440" bIns="45720" rtlCol="0" anchor="ctr"/>
          <a:lstStyle>
            <a:lvl1pPr algn="r">
              <a:defRPr sz="900">
                <a:solidFill>
                  <a:schemeClr val="tx2"/>
                </a:solidFill>
              </a:defRPr>
            </a:lvl1pPr>
          </a:lstStyle>
          <a:p>
            <a:fld id="{7C3E77F6-CE6B-453E-BD31-1F30CEEE75BD}" type="datetime1">
              <a:rPr lang="en-CA" smtClean="0"/>
              <a:t>2020-12-08</a:t>
            </a:fld>
            <a:endParaRPr lang="en-CA"/>
          </a:p>
        </p:txBody>
      </p:sp>
      <p:pic>
        <p:nvPicPr>
          <p:cNvPr id="13" name="Picture 12">
            <a:extLst>
              <a:ext uri="{FF2B5EF4-FFF2-40B4-BE49-F238E27FC236}">
                <a16:creationId xmlns:a16="http://schemas.microsoft.com/office/drawing/2014/main" id="{400EDB79-916B-4E20-BB6E-FC308EA153D8}"/>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30743" y="4677339"/>
            <a:ext cx="1124195" cy="379505"/>
          </a:xfrm>
          <a:prstGeom prst="rect">
            <a:avLst/>
          </a:prstGeom>
        </p:spPr>
      </p:pic>
      <p:pic>
        <p:nvPicPr>
          <p:cNvPr id="14" name="Picture 13">
            <a:extLst>
              <a:ext uri="{FF2B5EF4-FFF2-40B4-BE49-F238E27FC236}">
                <a16:creationId xmlns:a16="http://schemas.microsoft.com/office/drawing/2014/main" id="{B7752727-641F-48E0-BED5-E83ADC876B2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7480699" y="0"/>
            <a:ext cx="1663301" cy="3164663"/>
          </a:xfrm>
          <a:prstGeom prst="rect">
            <a:avLst/>
          </a:prstGeom>
        </p:spPr>
      </p:pic>
    </p:spTree>
    <p:extLst>
      <p:ext uri="{BB962C8B-B14F-4D97-AF65-F5344CB8AC3E}">
        <p14:creationId xmlns:p14="http://schemas.microsoft.com/office/powerpoint/2010/main" val="8432792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90AF0-7AF0-43A2-83B8-0EAC7ECEEDB0}"/>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C4BBEB15-6A71-4EBF-BBB9-B234C0613F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Footer Placeholder 4">
            <a:extLst>
              <a:ext uri="{FF2B5EF4-FFF2-40B4-BE49-F238E27FC236}">
                <a16:creationId xmlns:a16="http://schemas.microsoft.com/office/drawing/2014/main" id="{AF5A0933-9376-4DFC-B352-55D082838C4D}"/>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tx2"/>
                </a:solidFill>
              </a:defRPr>
            </a:lvl1pPr>
          </a:lstStyle>
          <a:p>
            <a:endParaRPr lang="en-CA"/>
          </a:p>
        </p:txBody>
      </p:sp>
      <p:sp>
        <p:nvSpPr>
          <p:cNvPr id="10" name="Slide Number Placeholder 5">
            <a:extLst>
              <a:ext uri="{FF2B5EF4-FFF2-40B4-BE49-F238E27FC236}">
                <a16:creationId xmlns:a16="http://schemas.microsoft.com/office/drawing/2014/main" id="{451F63E9-B1CE-4F5E-97E1-01BB940515BF}"/>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tx2"/>
                </a:solidFill>
              </a:defRPr>
            </a:lvl1pPr>
          </a:lstStyle>
          <a:p>
            <a:fld id="{2D00DFA4-54D8-426D-8AF1-9A684DA98554}" type="slidenum">
              <a:rPr lang="en-CA" smtClean="0"/>
              <a:pPr/>
              <a:t>‹#›</a:t>
            </a:fld>
            <a:endParaRPr lang="en-CA"/>
          </a:p>
        </p:txBody>
      </p:sp>
      <p:sp>
        <p:nvSpPr>
          <p:cNvPr id="11" name="Date Placeholder 8">
            <a:extLst>
              <a:ext uri="{FF2B5EF4-FFF2-40B4-BE49-F238E27FC236}">
                <a16:creationId xmlns:a16="http://schemas.microsoft.com/office/drawing/2014/main" id="{F7488615-E941-487A-BDC6-C68052CCEC9A}"/>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tx2"/>
                </a:solidFill>
              </a:defRPr>
            </a:lvl1pPr>
          </a:lstStyle>
          <a:p>
            <a:fld id="{0FE6AFE6-6A76-41B4-852B-B2E94D1BE1C3}" type="datetime1">
              <a:rPr lang="en-CA" smtClean="0"/>
              <a:t>2020-12-08</a:t>
            </a:fld>
            <a:endParaRPr lang="en-CA"/>
          </a:p>
        </p:txBody>
      </p:sp>
      <p:pic>
        <p:nvPicPr>
          <p:cNvPr id="12" name="Picture 11">
            <a:extLst>
              <a:ext uri="{FF2B5EF4-FFF2-40B4-BE49-F238E27FC236}">
                <a16:creationId xmlns:a16="http://schemas.microsoft.com/office/drawing/2014/main" id="{1F48B8FC-CB9A-433E-AD0C-00947BA74721}"/>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30743" y="4677339"/>
            <a:ext cx="1124195" cy="379505"/>
          </a:xfrm>
          <a:prstGeom prst="rect">
            <a:avLst/>
          </a:prstGeom>
        </p:spPr>
      </p:pic>
      <p:pic>
        <p:nvPicPr>
          <p:cNvPr id="13" name="Picture 12">
            <a:extLst>
              <a:ext uri="{FF2B5EF4-FFF2-40B4-BE49-F238E27FC236}">
                <a16:creationId xmlns:a16="http://schemas.microsoft.com/office/drawing/2014/main" id="{878E1E39-F10C-46EC-9095-0E2F289E894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7480699" y="0"/>
            <a:ext cx="1663301" cy="3164663"/>
          </a:xfrm>
          <a:prstGeom prst="rect">
            <a:avLst/>
          </a:prstGeom>
        </p:spPr>
      </p:pic>
    </p:spTree>
    <p:extLst>
      <p:ext uri="{BB962C8B-B14F-4D97-AF65-F5344CB8AC3E}">
        <p14:creationId xmlns:p14="http://schemas.microsoft.com/office/powerpoint/2010/main" val="25683379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9151D1-9068-45F5-95AF-1213BBC54614}"/>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AA296ED4-BB1F-4CE6-B5F1-CAC13B11794C}"/>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Footer Placeholder 4">
            <a:extLst>
              <a:ext uri="{FF2B5EF4-FFF2-40B4-BE49-F238E27FC236}">
                <a16:creationId xmlns:a16="http://schemas.microsoft.com/office/drawing/2014/main" id="{5E364295-E0F7-4CBE-9C27-71C7A6161D73}"/>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tx2"/>
                </a:solidFill>
              </a:defRPr>
            </a:lvl1pPr>
          </a:lstStyle>
          <a:p>
            <a:endParaRPr lang="en-CA"/>
          </a:p>
        </p:txBody>
      </p:sp>
      <p:sp>
        <p:nvSpPr>
          <p:cNvPr id="10" name="Slide Number Placeholder 5">
            <a:extLst>
              <a:ext uri="{FF2B5EF4-FFF2-40B4-BE49-F238E27FC236}">
                <a16:creationId xmlns:a16="http://schemas.microsoft.com/office/drawing/2014/main" id="{413D8954-D9BE-40AC-A385-7970EE04C506}"/>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tx2"/>
                </a:solidFill>
              </a:defRPr>
            </a:lvl1pPr>
          </a:lstStyle>
          <a:p>
            <a:fld id="{2D00DFA4-54D8-426D-8AF1-9A684DA98554}" type="slidenum">
              <a:rPr lang="en-CA" smtClean="0"/>
              <a:pPr/>
              <a:t>‹#›</a:t>
            </a:fld>
            <a:endParaRPr lang="en-CA"/>
          </a:p>
        </p:txBody>
      </p:sp>
      <p:sp>
        <p:nvSpPr>
          <p:cNvPr id="11" name="Date Placeholder 8">
            <a:extLst>
              <a:ext uri="{FF2B5EF4-FFF2-40B4-BE49-F238E27FC236}">
                <a16:creationId xmlns:a16="http://schemas.microsoft.com/office/drawing/2014/main" id="{0F41377F-339F-43CB-B9FC-0EDB097C67A0}"/>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tx2"/>
                </a:solidFill>
              </a:defRPr>
            </a:lvl1pPr>
          </a:lstStyle>
          <a:p>
            <a:fld id="{9D5F9FAD-E57C-4F6B-BF2A-9051595AB50B}" type="datetime1">
              <a:rPr lang="en-CA" smtClean="0"/>
              <a:t>2020-12-08</a:t>
            </a:fld>
            <a:endParaRPr lang="en-CA"/>
          </a:p>
        </p:txBody>
      </p:sp>
      <p:pic>
        <p:nvPicPr>
          <p:cNvPr id="12" name="Picture 11">
            <a:extLst>
              <a:ext uri="{FF2B5EF4-FFF2-40B4-BE49-F238E27FC236}">
                <a16:creationId xmlns:a16="http://schemas.microsoft.com/office/drawing/2014/main" id="{56459C4E-3F10-4BE8-BE7E-A7AA86F0D95B}"/>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30743" y="4677339"/>
            <a:ext cx="1124195" cy="379505"/>
          </a:xfrm>
          <a:prstGeom prst="rect">
            <a:avLst/>
          </a:prstGeom>
        </p:spPr>
      </p:pic>
      <p:pic>
        <p:nvPicPr>
          <p:cNvPr id="13" name="Picture 12">
            <a:extLst>
              <a:ext uri="{FF2B5EF4-FFF2-40B4-BE49-F238E27FC236}">
                <a16:creationId xmlns:a16="http://schemas.microsoft.com/office/drawing/2014/main" id="{A3980024-9ABA-4778-9DA4-2C2561393DDA}"/>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7480699" y="0"/>
            <a:ext cx="1663301" cy="3164663"/>
          </a:xfrm>
          <a:prstGeom prst="rect">
            <a:avLst/>
          </a:prstGeom>
        </p:spPr>
      </p:pic>
    </p:spTree>
    <p:extLst>
      <p:ext uri="{BB962C8B-B14F-4D97-AF65-F5344CB8AC3E}">
        <p14:creationId xmlns:p14="http://schemas.microsoft.com/office/powerpoint/2010/main" val="2927867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 Solid">
    <p:bg>
      <p:bgPr>
        <a:solidFill>
          <a:srgbClr val="EAEEF2"/>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3B912DAC-1447-4A81-A3A3-6FB120C50A3D}"/>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7480699" y="0"/>
            <a:ext cx="1663301" cy="3164663"/>
          </a:xfrm>
          <a:prstGeom prst="rect">
            <a:avLst/>
          </a:prstGeom>
        </p:spPr>
      </p:pic>
      <p:sp>
        <p:nvSpPr>
          <p:cNvPr id="2" name="Title 1">
            <a:extLst>
              <a:ext uri="{FF2B5EF4-FFF2-40B4-BE49-F238E27FC236}">
                <a16:creationId xmlns:a16="http://schemas.microsoft.com/office/drawing/2014/main" id="{D7A53A8D-CA74-41D6-A526-41C5BB8B26C2}"/>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495C1F6-615F-4B32-BCF4-1B3DE0871C49}"/>
              </a:ext>
            </a:extLst>
          </p:cNvPr>
          <p:cNvSpPr>
            <a:spLocks noGrp="1"/>
          </p:cNvSpPr>
          <p:nvPr>
            <p:ph idx="1"/>
          </p:nvPr>
        </p:nvSpPr>
        <p:spPr>
          <a:xfrm>
            <a:off x="628650" y="1369219"/>
            <a:ext cx="78867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6" name="Footer Placeholder 4">
            <a:extLst>
              <a:ext uri="{FF2B5EF4-FFF2-40B4-BE49-F238E27FC236}">
                <a16:creationId xmlns:a16="http://schemas.microsoft.com/office/drawing/2014/main" id="{92D7AF5B-C00E-4C79-A238-2B4DFC2AFDAE}"/>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tx2"/>
                </a:solidFill>
              </a:defRPr>
            </a:lvl1pPr>
          </a:lstStyle>
          <a:p>
            <a:endParaRPr lang="en-CA"/>
          </a:p>
        </p:txBody>
      </p:sp>
      <p:sp>
        <p:nvSpPr>
          <p:cNvPr id="17" name="Slide Number Placeholder 5">
            <a:extLst>
              <a:ext uri="{FF2B5EF4-FFF2-40B4-BE49-F238E27FC236}">
                <a16:creationId xmlns:a16="http://schemas.microsoft.com/office/drawing/2014/main" id="{3BB9F3A5-374A-4018-A251-F65A529BA13A}"/>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tx2"/>
                </a:solidFill>
              </a:defRPr>
            </a:lvl1pPr>
          </a:lstStyle>
          <a:p>
            <a:fld id="{B58D80FD-4C81-4DB0-B03D-680B8025C261}" type="slidenum">
              <a:rPr lang="en-CA" smtClean="0"/>
              <a:pPr/>
              <a:t>‹#›</a:t>
            </a:fld>
            <a:r>
              <a:rPr lang="en-CA"/>
              <a:t> of x</a:t>
            </a:r>
          </a:p>
        </p:txBody>
      </p:sp>
      <p:sp>
        <p:nvSpPr>
          <p:cNvPr id="18" name="Date Placeholder 8">
            <a:extLst>
              <a:ext uri="{FF2B5EF4-FFF2-40B4-BE49-F238E27FC236}">
                <a16:creationId xmlns:a16="http://schemas.microsoft.com/office/drawing/2014/main" id="{186EF7B0-7A9F-4D9B-AF96-0ECC9D8F83E0}"/>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tx2"/>
                </a:solidFill>
              </a:defRPr>
            </a:lvl1pPr>
          </a:lstStyle>
          <a:p>
            <a:fld id="{1DCD9A44-521C-468E-9A51-37787B8D4D26}" type="datetime1">
              <a:rPr lang="en-CA" smtClean="0"/>
              <a:t>2020-12-08</a:t>
            </a:fld>
            <a:endParaRPr lang="en-CA"/>
          </a:p>
        </p:txBody>
      </p:sp>
      <p:pic>
        <p:nvPicPr>
          <p:cNvPr id="19" name="Picture 18">
            <a:extLst>
              <a:ext uri="{FF2B5EF4-FFF2-40B4-BE49-F238E27FC236}">
                <a16:creationId xmlns:a16="http://schemas.microsoft.com/office/drawing/2014/main" id="{05AC593F-717F-46FF-9936-5395F9B2AB32}"/>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30743" y="4677339"/>
            <a:ext cx="1124195" cy="379505"/>
          </a:xfrm>
          <a:prstGeom prst="rect">
            <a:avLst/>
          </a:prstGeom>
        </p:spPr>
      </p:pic>
    </p:spTree>
    <p:extLst>
      <p:ext uri="{BB962C8B-B14F-4D97-AF65-F5344CB8AC3E}">
        <p14:creationId xmlns:p14="http://schemas.microsoft.com/office/powerpoint/2010/main" val="3544971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 Gradient">
    <p:bg>
      <p:bgPr>
        <a:gradFill>
          <a:gsLst>
            <a:gs pos="100000">
              <a:srgbClr val="F0F5FA"/>
            </a:gs>
            <a:gs pos="0">
              <a:schemeClr val="accent3">
                <a:lumMod val="40000"/>
                <a:lumOff val="60000"/>
              </a:schemeClr>
            </a:gs>
          </a:gsLst>
          <a:lin ang="16200000" scaled="0"/>
        </a:gra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3B912DAC-1447-4A81-A3A3-6FB120C50A3D}"/>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7480699" y="0"/>
            <a:ext cx="1663301" cy="3164663"/>
          </a:xfrm>
          <a:prstGeom prst="rect">
            <a:avLst/>
          </a:prstGeom>
        </p:spPr>
      </p:pic>
      <p:sp>
        <p:nvSpPr>
          <p:cNvPr id="2" name="Title 1">
            <a:extLst>
              <a:ext uri="{FF2B5EF4-FFF2-40B4-BE49-F238E27FC236}">
                <a16:creationId xmlns:a16="http://schemas.microsoft.com/office/drawing/2014/main" id="{D7A53A8D-CA74-41D6-A526-41C5BB8B26C2}"/>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495C1F6-615F-4B32-BCF4-1B3DE0871C49}"/>
              </a:ext>
            </a:extLst>
          </p:cNvPr>
          <p:cNvSpPr>
            <a:spLocks noGrp="1"/>
          </p:cNvSpPr>
          <p:nvPr>
            <p:ph idx="1"/>
          </p:nvPr>
        </p:nvSpPr>
        <p:spPr>
          <a:xfrm>
            <a:off x="628650" y="1369219"/>
            <a:ext cx="78867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6" name="Footer Placeholder 4">
            <a:extLst>
              <a:ext uri="{FF2B5EF4-FFF2-40B4-BE49-F238E27FC236}">
                <a16:creationId xmlns:a16="http://schemas.microsoft.com/office/drawing/2014/main" id="{92D7AF5B-C00E-4C79-A238-2B4DFC2AFDAE}"/>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tx2"/>
                </a:solidFill>
              </a:defRPr>
            </a:lvl1pPr>
          </a:lstStyle>
          <a:p>
            <a:endParaRPr lang="en-CA"/>
          </a:p>
        </p:txBody>
      </p:sp>
      <p:sp>
        <p:nvSpPr>
          <p:cNvPr id="17" name="Slide Number Placeholder 5">
            <a:extLst>
              <a:ext uri="{FF2B5EF4-FFF2-40B4-BE49-F238E27FC236}">
                <a16:creationId xmlns:a16="http://schemas.microsoft.com/office/drawing/2014/main" id="{3BB9F3A5-374A-4018-A251-F65A529BA13A}"/>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tx2"/>
                </a:solidFill>
              </a:defRPr>
            </a:lvl1pPr>
          </a:lstStyle>
          <a:p>
            <a:fld id="{B58D80FD-4C81-4DB0-B03D-680B8025C261}" type="slidenum">
              <a:rPr lang="en-CA" smtClean="0"/>
              <a:pPr/>
              <a:t>‹#›</a:t>
            </a:fld>
            <a:r>
              <a:rPr lang="en-CA"/>
              <a:t> of x</a:t>
            </a:r>
          </a:p>
        </p:txBody>
      </p:sp>
      <p:sp>
        <p:nvSpPr>
          <p:cNvPr id="18" name="Date Placeholder 8">
            <a:extLst>
              <a:ext uri="{FF2B5EF4-FFF2-40B4-BE49-F238E27FC236}">
                <a16:creationId xmlns:a16="http://schemas.microsoft.com/office/drawing/2014/main" id="{186EF7B0-7A9F-4D9B-AF96-0ECC9D8F83E0}"/>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tx2"/>
                </a:solidFill>
              </a:defRPr>
            </a:lvl1pPr>
          </a:lstStyle>
          <a:p>
            <a:fld id="{6309F4E3-52B9-45EF-B41D-F01F3728655E}" type="datetime1">
              <a:rPr lang="en-CA" smtClean="0"/>
              <a:t>2020-12-08</a:t>
            </a:fld>
            <a:endParaRPr lang="en-CA"/>
          </a:p>
        </p:txBody>
      </p:sp>
      <p:pic>
        <p:nvPicPr>
          <p:cNvPr id="19" name="Picture 18">
            <a:extLst>
              <a:ext uri="{FF2B5EF4-FFF2-40B4-BE49-F238E27FC236}">
                <a16:creationId xmlns:a16="http://schemas.microsoft.com/office/drawing/2014/main" id="{05AC593F-717F-46FF-9936-5395F9B2AB32}"/>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30743" y="4677339"/>
            <a:ext cx="1124195" cy="379505"/>
          </a:xfrm>
          <a:prstGeom prst="rect">
            <a:avLst/>
          </a:prstGeom>
        </p:spPr>
      </p:pic>
      <p:pic>
        <p:nvPicPr>
          <p:cNvPr id="9" name="Picture 8">
            <a:extLst>
              <a:ext uri="{FF2B5EF4-FFF2-40B4-BE49-F238E27FC236}">
                <a16:creationId xmlns:a16="http://schemas.microsoft.com/office/drawing/2014/main" id="{E6509AB7-0827-473B-B4E5-1D747F8DDF0B}"/>
              </a:ext>
            </a:extLst>
          </p:cNvPr>
          <p:cNvPicPr>
            <a:picLocks noChangeAspect="1"/>
          </p:cNvPicPr>
          <p:nvPr/>
        </p:nvPicPr>
        <p:blipFill rotWithShape="1">
          <a:blip r:embed="rId4" cstate="hqprint">
            <a:alphaModFix amt="30000"/>
            <a:extLst>
              <a:ext uri="{28A0092B-C50C-407E-A947-70E740481C1C}">
                <a14:useLocalDpi xmlns:a14="http://schemas.microsoft.com/office/drawing/2010/main"/>
              </a:ext>
            </a:extLst>
          </a:blip>
          <a:srcRect/>
          <a:stretch/>
        </p:blipFill>
        <p:spPr>
          <a:xfrm>
            <a:off x="4484527" y="1701168"/>
            <a:ext cx="4659473" cy="3441377"/>
          </a:xfrm>
          <a:prstGeom prst="rect">
            <a:avLst/>
          </a:prstGeom>
        </p:spPr>
      </p:pic>
    </p:spTree>
    <p:extLst>
      <p:ext uri="{BB962C8B-B14F-4D97-AF65-F5344CB8AC3E}">
        <p14:creationId xmlns:p14="http://schemas.microsoft.com/office/powerpoint/2010/main" val="564263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Blue">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5A74E3-1DB9-4BDA-B774-3633D23BC025}"/>
              </a:ext>
            </a:extLst>
          </p:cNvPr>
          <p:cNvPicPr>
            <a:picLocks noChangeAspect="1"/>
          </p:cNvPicPr>
          <p:nvPr/>
        </p:nvPicPr>
        <p:blipFill rotWithShape="1">
          <a:blip r:embed="rId2" cstate="hqprint">
            <a:alphaModFix amt="30000"/>
            <a:extLst>
              <a:ext uri="{28A0092B-C50C-407E-A947-70E740481C1C}">
                <a14:useLocalDpi xmlns:a14="http://schemas.microsoft.com/office/drawing/2010/main"/>
              </a:ext>
            </a:extLst>
          </a:blip>
          <a:srcRect/>
          <a:stretch/>
        </p:blipFill>
        <p:spPr>
          <a:xfrm>
            <a:off x="7480699" y="0"/>
            <a:ext cx="1663301" cy="3164663"/>
          </a:xfrm>
          <a:prstGeom prst="rect">
            <a:avLst/>
          </a:prstGeom>
        </p:spPr>
      </p:pic>
      <p:pic>
        <p:nvPicPr>
          <p:cNvPr id="10" name="Picture 9">
            <a:extLst>
              <a:ext uri="{FF2B5EF4-FFF2-40B4-BE49-F238E27FC236}">
                <a16:creationId xmlns:a16="http://schemas.microsoft.com/office/drawing/2014/main" id="{2E656898-704D-43AA-B7B5-FBD5295FAC8E}"/>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30742" y="4677338"/>
            <a:ext cx="1137201" cy="377190"/>
          </a:xfrm>
          <a:prstGeom prst="rect">
            <a:avLst/>
          </a:prstGeom>
        </p:spPr>
      </p:pic>
      <p:sp>
        <p:nvSpPr>
          <p:cNvPr id="2" name="Title 1">
            <a:extLst>
              <a:ext uri="{FF2B5EF4-FFF2-40B4-BE49-F238E27FC236}">
                <a16:creationId xmlns:a16="http://schemas.microsoft.com/office/drawing/2014/main" id="{D7A53A8D-CA74-41D6-A526-41C5BB8B26C2}"/>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E495C1F6-615F-4B32-BCF4-1B3DE0871C49}"/>
              </a:ext>
            </a:extLst>
          </p:cNvPr>
          <p:cNvSpPr>
            <a:spLocks noGrp="1"/>
          </p:cNvSpPr>
          <p:nvPr>
            <p:ph idx="1"/>
          </p:nvPr>
        </p:nvSpPr>
        <p:spPr>
          <a:xfrm>
            <a:off x="628650" y="1369219"/>
            <a:ext cx="7886700" cy="32635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6" name="Footer Placeholder 4">
            <a:extLst>
              <a:ext uri="{FF2B5EF4-FFF2-40B4-BE49-F238E27FC236}">
                <a16:creationId xmlns:a16="http://schemas.microsoft.com/office/drawing/2014/main" id="{92D7AF5B-C00E-4C79-A238-2B4DFC2AFDAE}"/>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bg1"/>
                </a:solidFill>
              </a:defRPr>
            </a:lvl1pPr>
          </a:lstStyle>
          <a:p>
            <a:endParaRPr lang="en-CA"/>
          </a:p>
        </p:txBody>
      </p:sp>
      <p:sp>
        <p:nvSpPr>
          <p:cNvPr id="17" name="Slide Number Placeholder 5">
            <a:extLst>
              <a:ext uri="{FF2B5EF4-FFF2-40B4-BE49-F238E27FC236}">
                <a16:creationId xmlns:a16="http://schemas.microsoft.com/office/drawing/2014/main" id="{3BB9F3A5-374A-4018-A251-F65A529BA13A}"/>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bg1"/>
                </a:solidFill>
              </a:defRPr>
            </a:lvl1pPr>
          </a:lstStyle>
          <a:p>
            <a:fld id="{B58D80FD-4C81-4DB0-B03D-680B8025C261}" type="slidenum">
              <a:rPr lang="en-CA" smtClean="0"/>
              <a:pPr/>
              <a:t>‹#›</a:t>
            </a:fld>
            <a:r>
              <a:rPr lang="en-CA"/>
              <a:t> of x</a:t>
            </a:r>
          </a:p>
        </p:txBody>
      </p:sp>
      <p:sp>
        <p:nvSpPr>
          <p:cNvPr id="18" name="Date Placeholder 8">
            <a:extLst>
              <a:ext uri="{FF2B5EF4-FFF2-40B4-BE49-F238E27FC236}">
                <a16:creationId xmlns:a16="http://schemas.microsoft.com/office/drawing/2014/main" id="{186EF7B0-7A9F-4D9B-AF96-0ECC9D8F83E0}"/>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bg1"/>
                </a:solidFill>
              </a:defRPr>
            </a:lvl1pPr>
          </a:lstStyle>
          <a:p>
            <a:fld id="{B57724FA-E32A-4093-B79B-A36FE691C877}" type="datetime1">
              <a:rPr lang="en-CA" smtClean="0"/>
              <a:t>2020-12-08</a:t>
            </a:fld>
            <a:endParaRPr lang="en-CA"/>
          </a:p>
        </p:txBody>
      </p:sp>
    </p:spTree>
    <p:extLst>
      <p:ext uri="{BB962C8B-B14F-4D97-AF65-F5344CB8AC3E}">
        <p14:creationId xmlns:p14="http://schemas.microsoft.com/office/powerpoint/2010/main" val="3728631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 Green">
    <p:bg>
      <p:bgPr>
        <a:solidFill>
          <a:schemeClr val="accent4"/>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5A74E3-1DB9-4BDA-B774-3633D23BC025}"/>
              </a:ext>
            </a:extLst>
          </p:cNvPr>
          <p:cNvPicPr>
            <a:picLocks noChangeAspect="1"/>
          </p:cNvPicPr>
          <p:nvPr/>
        </p:nvPicPr>
        <p:blipFill rotWithShape="1">
          <a:blip r:embed="rId2" cstate="hqprint">
            <a:alphaModFix amt="30000"/>
            <a:extLst>
              <a:ext uri="{28A0092B-C50C-407E-A947-70E740481C1C}">
                <a14:useLocalDpi xmlns:a14="http://schemas.microsoft.com/office/drawing/2010/main"/>
              </a:ext>
            </a:extLst>
          </a:blip>
          <a:srcRect/>
          <a:stretch/>
        </p:blipFill>
        <p:spPr>
          <a:xfrm>
            <a:off x="7480699" y="0"/>
            <a:ext cx="1663301" cy="3164663"/>
          </a:xfrm>
          <a:prstGeom prst="rect">
            <a:avLst/>
          </a:prstGeom>
        </p:spPr>
      </p:pic>
      <p:pic>
        <p:nvPicPr>
          <p:cNvPr id="10" name="Picture 9">
            <a:extLst>
              <a:ext uri="{FF2B5EF4-FFF2-40B4-BE49-F238E27FC236}">
                <a16:creationId xmlns:a16="http://schemas.microsoft.com/office/drawing/2014/main" id="{2E656898-704D-43AA-B7B5-FBD5295FAC8E}"/>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30742" y="4677338"/>
            <a:ext cx="1137201" cy="377190"/>
          </a:xfrm>
          <a:prstGeom prst="rect">
            <a:avLst/>
          </a:prstGeom>
        </p:spPr>
      </p:pic>
      <p:sp>
        <p:nvSpPr>
          <p:cNvPr id="2" name="Title 1">
            <a:extLst>
              <a:ext uri="{FF2B5EF4-FFF2-40B4-BE49-F238E27FC236}">
                <a16:creationId xmlns:a16="http://schemas.microsoft.com/office/drawing/2014/main" id="{D7A53A8D-CA74-41D6-A526-41C5BB8B26C2}"/>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E495C1F6-615F-4B32-BCF4-1B3DE0871C49}"/>
              </a:ext>
            </a:extLst>
          </p:cNvPr>
          <p:cNvSpPr>
            <a:spLocks noGrp="1"/>
          </p:cNvSpPr>
          <p:nvPr>
            <p:ph idx="1"/>
          </p:nvPr>
        </p:nvSpPr>
        <p:spPr>
          <a:xfrm>
            <a:off x="628650" y="1369219"/>
            <a:ext cx="7886700" cy="32635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6" name="Footer Placeholder 4">
            <a:extLst>
              <a:ext uri="{FF2B5EF4-FFF2-40B4-BE49-F238E27FC236}">
                <a16:creationId xmlns:a16="http://schemas.microsoft.com/office/drawing/2014/main" id="{92D7AF5B-C00E-4C79-A238-2B4DFC2AFDAE}"/>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bg1"/>
                </a:solidFill>
              </a:defRPr>
            </a:lvl1pPr>
          </a:lstStyle>
          <a:p>
            <a:endParaRPr lang="en-CA"/>
          </a:p>
        </p:txBody>
      </p:sp>
      <p:sp>
        <p:nvSpPr>
          <p:cNvPr id="17" name="Slide Number Placeholder 5">
            <a:extLst>
              <a:ext uri="{FF2B5EF4-FFF2-40B4-BE49-F238E27FC236}">
                <a16:creationId xmlns:a16="http://schemas.microsoft.com/office/drawing/2014/main" id="{3BB9F3A5-374A-4018-A251-F65A529BA13A}"/>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bg1"/>
                </a:solidFill>
              </a:defRPr>
            </a:lvl1pPr>
          </a:lstStyle>
          <a:p>
            <a:fld id="{B58D80FD-4C81-4DB0-B03D-680B8025C261}" type="slidenum">
              <a:rPr lang="en-CA" smtClean="0"/>
              <a:pPr/>
              <a:t>‹#›</a:t>
            </a:fld>
            <a:r>
              <a:rPr lang="en-CA"/>
              <a:t> of x</a:t>
            </a:r>
          </a:p>
        </p:txBody>
      </p:sp>
      <p:sp>
        <p:nvSpPr>
          <p:cNvPr id="18" name="Date Placeholder 8">
            <a:extLst>
              <a:ext uri="{FF2B5EF4-FFF2-40B4-BE49-F238E27FC236}">
                <a16:creationId xmlns:a16="http://schemas.microsoft.com/office/drawing/2014/main" id="{186EF7B0-7A9F-4D9B-AF96-0ECC9D8F83E0}"/>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bg1"/>
                </a:solidFill>
              </a:defRPr>
            </a:lvl1pPr>
          </a:lstStyle>
          <a:p>
            <a:fld id="{A86698B7-A79C-4046-B133-F094680D8972}" type="datetime1">
              <a:rPr lang="en-CA" smtClean="0"/>
              <a:t>2020-12-08</a:t>
            </a:fld>
            <a:endParaRPr lang="en-CA"/>
          </a:p>
        </p:txBody>
      </p:sp>
    </p:spTree>
    <p:extLst>
      <p:ext uri="{BB962C8B-B14F-4D97-AF65-F5344CB8AC3E}">
        <p14:creationId xmlns:p14="http://schemas.microsoft.com/office/powerpoint/2010/main" val="2687324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Title and Content - Slate">
    <p:bg>
      <p:bgPr>
        <a:solidFill>
          <a:schemeClr val="accent3"/>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5A74E3-1DB9-4BDA-B774-3633D23BC025}"/>
              </a:ext>
            </a:extLst>
          </p:cNvPr>
          <p:cNvPicPr>
            <a:picLocks noChangeAspect="1"/>
          </p:cNvPicPr>
          <p:nvPr/>
        </p:nvPicPr>
        <p:blipFill rotWithShape="1">
          <a:blip r:embed="rId2" cstate="hqprint">
            <a:alphaModFix amt="30000"/>
            <a:extLst>
              <a:ext uri="{28A0092B-C50C-407E-A947-70E740481C1C}">
                <a14:useLocalDpi xmlns:a14="http://schemas.microsoft.com/office/drawing/2010/main"/>
              </a:ext>
            </a:extLst>
          </a:blip>
          <a:srcRect/>
          <a:stretch/>
        </p:blipFill>
        <p:spPr>
          <a:xfrm>
            <a:off x="7480699" y="0"/>
            <a:ext cx="1663301" cy="3164663"/>
          </a:xfrm>
          <a:prstGeom prst="rect">
            <a:avLst/>
          </a:prstGeom>
        </p:spPr>
      </p:pic>
      <p:pic>
        <p:nvPicPr>
          <p:cNvPr id="10" name="Picture 9">
            <a:extLst>
              <a:ext uri="{FF2B5EF4-FFF2-40B4-BE49-F238E27FC236}">
                <a16:creationId xmlns:a16="http://schemas.microsoft.com/office/drawing/2014/main" id="{2E656898-704D-43AA-B7B5-FBD5295FAC8E}"/>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30742" y="4677338"/>
            <a:ext cx="1137201" cy="377190"/>
          </a:xfrm>
          <a:prstGeom prst="rect">
            <a:avLst/>
          </a:prstGeom>
        </p:spPr>
      </p:pic>
      <p:sp>
        <p:nvSpPr>
          <p:cNvPr id="2" name="Title 1">
            <a:extLst>
              <a:ext uri="{FF2B5EF4-FFF2-40B4-BE49-F238E27FC236}">
                <a16:creationId xmlns:a16="http://schemas.microsoft.com/office/drawing/2014/main" id="{D7A53A8D-CA74-41D6-A526-41C5BB8B26C2}"/>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E495C1F6-615F-4B32-BCF4-1B3DE0871C49}"/>
              </a:ext>
            </a:extLst>
          </p:cNvPr>
          <p:cNvSpPr>
            <a:spLocks noGrp="1"/>
          </p:cNvSpPr>
          <p:nvPr>
            <p:ph idx="1"/>
          </p:nvPr>
        </p:nvSpPr>
        <p:spPr>
          <a:xfrm>
            <a:off x="628650" y="1369219"/>
            <a:ext cx="7886700" cy="32635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6" name="Footer Placeholder 4">
            <a:extLst>
              <a:ext uri="{FF2B5EF4-FFF2-40B4-BE49-F238E27FC236}">
                <a16:creationId xmlns:a16="http://schemas.microsoft.com/office/drawing/2014/main" id="{92D7AF5B-C00E-4C79-A238-2B4DFC2AFDAE}"/>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bg1"/>
                </a:solidFill>
              </a:defRPr>
            </a:lvl1pPr>
          </a:lstStyle>
          <a:p>
            <a:endParaRPr lang="en-CA"/>
          </a:p>
        </p:txBody>
      </p:sp>
      <p:sp>
        <p:nvSpPr>
          <p:cNvPr id="17" name="Slide Number Placeholder 5">
            <a:extLst>
              <a:ext uri="{FF2B5EF4-FFF2-40B4-BE49-F238E27FC236}">
                <a16:creationId xmlns:a16="http://schemas.microsoft.com/office/drawing/2014/main" id="{3BB9F3A5-374A-4018-A251-F65A529BA13A}"/>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bg1"/>
                </a:solidFill>
              </a:defRPr>
            </a:lvl1pPr>
          </a:lstStyle>
          <a:p>
            <a:fld id="{B58D80FD-4C81-4DB0-B03D-680B8025C261}" type="slidenum">
              <a:rPr lang="en-CA" smtClean="0"/>
              <a:pPr/>
              <a:t>‹#›</a:t>
            </a:fld>
            <a:r>
              <a:rPr lang="en-CA"/>
              <a:t> of x</a:t>
            </a:r>
          </a:p>
        </p:txBody>
      </p:sp>
      <p:sp>
        <p:nvSpPr>
          <p:cNvPr id="18" name="Date Placeholder 8">
            <a:extLst>
              <a:ext uri="{FF2B5EF4-FFF2-40B4-BE49-F238E27FC236}">
                <a16:creationId xmlns:a16="http://schemas.microsoft.com/office/drawing/2014/main" id="{186EF7B0-7A9F-4D9B-AF96-0ECC9D8F83E0}"/>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bg1"/>
                </a:solidFill>
              </a:defRPr>
            </a:lvl1pPr>
          </a:lstStyle>
          <a:p>
            <a:fld id="{5A120B00-5CDF-4D9C-8419-530E9331E43A}" type="datetime1">
              <a:rPr lang="en-CA" smtClean="0"/>
              <a:t>2020-12-08</a:t>
            </a:fld>
            <a:endParaRPr lang="en-CA"/>
          </a:p>
        </p:txBody>
      </p:sp>
    </p:spTree>
    <p:extLst>
      <p:ext uri="{BB962C8B-B14F-4D97-AF65-F5344CB8AC3E}">
        <p14:creationId xmlns:p14="http://schemas.microsoft.com/office/powerpoint/2010/main" val="2240056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Number Highligh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F31A7-EACF-413F-BBDE-0321363BF268}"/>
              </a:ext>
            </a:extLst>
          </p:cNvPr>
          <p:cNvSpPr>
            <a:spLocks noGrp="1"/>
          </p:cNvSpPr>
          <p:nvPr>
            <p:ph type="title"/>
          </p:nvPr>
        </p:nvSpPr>
        <p:spPr/>
        <p:txBody>
          <a:bodyPr/>
          <a:lstStyle/>
          <a:p>
            <a:r>
              <a:rPr lang="en-US"/>
              <a:t>Click to edit Master title style</a:t>
            </a:r>
            <a:endParaRPr lang="en-CA"/>
          </a:p>
        </p:txBody>
      </p:sp>
      <p:sp>
        <p:nvSpPr>
          <p:cNvPr id="3" name="Footer Placeholder 2">
            <a:extLst>
              <a:ext uri="{FF2B5EF4-FFF2-40B4-BE49-F238E27FC236}">
                <a16:creationId xmlns:a16="http://schemas.microsoft.com/office/drawing/2014/main" id="{C0A610E0-C377-42ED-B8AC-C798B2649A44}"/>
              </a:ext>
            </a:extLst>
          </p:cNvPr>
          <p:cNvSpPr>
            <a:spLocks noGrp="1"/>
          </p:cNvSpPr>
          <p:nvPr>
            <p:ph type="ftr" sz="quarter" idx="10"/>
          </p:nvPr>
        </p:nvSpPr>
        <p:spPr/>
        <p:txBody>
          <a:bodyPr/>
          <a:lstStyle/>
          <a:p>
            <a:endParaRPr lang="en-CA"/>
          </a:p>
        </p:txBody>
      </p:sp>
      <p:sp>
        <p:nvSpPr>
          <p:cNvPr id="4" name="Slide Number Placeholder 3">
            <a:extLst>
              <a:ext uri="{FF2B5EF4-FFF2-40B4-BE49-F238E27FC236}">
                <a16:creationId xmlns:a16="http://schemas.microsoft.com/office/drawing/2014/main" id="{A68FD33C-84EA-4081-94B3-C3526644D740}"/>
              </a:ext>
            </a:extLst>
          </p:cNvPr>
          <p:cNvSpPr>
            <a:spLocks noGrp="1"/>
          </p:cNvSpPr>
          <p:nvPr>
            <p:ph type="sldNum" sz="quarter" idx="11"/>
          </p:nvPr>
        </p:nvSpPr>
        <p:spPr/>
        <p:txBody>
          <a:bodyPr/>
          <a:lstStyle/>
          <a:p>
            <a:fld id="{B58D80FD-4C81-4DB0-B03D-680B8025C261}" type="slidenum">
              <a:rPr lang="en-CA" smtClean="0"/>
              <a:pPr/>
              <a:t>‹#›</a:t>
            </a:fld>
            <a:r>
              <a:rPr lang="en-CA"/>
              <a:t> of x</a:t>
            </a:r>
          </a:p>
        </p:txBody>
      </p:sp>
      <p:sp>
        <p:nvSpPr>
          <p:cNvPr id="5" name="Date Placeholder 4">
            <a:extLst>
              <a:ext uri="{FF2B5EF4-FFF2-40B4-BE49-F238E27FC236}">
                <a16:creationId xmlns:a16="http://schemas.microsoft.com/office/drawing/2014/main" id="{118847CF-EDB4-467B-B9CE-49A80F9AA747}"/>
              </a:ext>
            </a:extLst>
          </p:cNvPr>
          <p:cNvSpPr>
            <a:spLocks noGrp="1"/>
          </p:cNvSpPr>
          <p:nvPr>
            <p:ph type="dt" sz="half" idx="12"/>
          </p:nvPr>
        </p:nvSpPr>
        <p:spPr/>
        <p:txBody>
          <a:bodyPr/>
          <a:lstStyle/>
          <a:p>
            <a:fld id="{78012127-939B-4113-A3E6-24E3CD4C8F43}" type="datetime1">
              <a:rPr lang="en-CA" smtClean="0"/>
              <a:t>2020-12-08</a:t>
            </a:fld>
            <a:endParaRPr lang="en-CA"/>
          </a:p>
        </p:txBody>
      </p:sp>
      <p:sp>
        <p:nvSpPr>
          <p:cNvPr id="10" name="Oval 9">
            <a:extLst>
              <a:ext uri="{FF2B5EF4-FFF2-40B4-BE49-F238E27FC236}">
                <a16:creationId xmlns:a16="http://schemas.microsoft.com/office/drawing/2014/main" id="{EEAEE06A-B755-4511-8EDA-C0D5BA09A2F0}"/>
              </a:ext>
            </a:extLst>
          </p:cNvPr>
          <p:cNvSpPr>
            <a:spLocks noChangeAspect="1"/>
          </p:cNvSpPr>
          <p:nvPr/>
        </p:nvSpPr>
        <p:spPr>
          <a:xfrm>
            <a:off x="6431011" y="1803200"/>
            <a:ext cx="2057400" cy="205740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Text Placeholder 6">
            <a:extLst>
              <a:ext uri="{FF2B5EF4-FFF2-40B4-BE49-F238E27FC236}">
                <a16:creationId xmlns:a16="http://schemas.microsoft.com/office/drawing/2014/main" id="{06CD38C1-F252-4990-9277-D267C7F52E32}"/>
              </a:ext>
            </a:extLst>
          </p:cNvPr>
          <p:cNvSpPr>
            <a:spLocks noGrp="1"/>
          </p:cNvSpPr>
          <p:nvPr>
            <p:ph type="body" sz="quarter" idx="18"/>
          </p:nvPr>
        </p:nvSpPr>
        <p:spPr>
          <a:xfrm>
            <a:off x="6553253" y="2849042"/>
            <a:ext cx="1878138" cy="370043"/>
          </a:xfrm>
          <a:prstGeom prst="rect">
            <a:avLst/>
          </a:prstGeom>
        </p:spPr>
        <p:txBody>
          <a:bodyPr>
            <a:noAutofit/>
          </a:bodyPr>
          <a:lstStyle>
            <a:lvl1pPr marL="0" indent="0" algn="ctr">
              <a:buNone/>
              <a:defRPr sz="1800">
                <a:solidFill>
                  <a:schemeClr val="bg2">
                    <a:alpha val="80000"/>
                  </a:schemeClr>
                </a:solidFill>
              </a:defRPr>
            </a:lvl1pPr>
          </a:lstStyle>
          <a:p>
            <a:pPr lvl="0"/>
            <a:r>
              <a:rPr lang="en-US"/>
              <a:t>Click to edit Master text styles</a:t>
            </a:r>
          </a:p>
        </p:txBody>
      </p:sp>
      <p:sp>
        <p:nvSpPr>
          <p:cNvPr id="12" name="Text Placeholder 6">
            <a:extLst>
              <a:ext uri="{FF2B5EF4-FFF2-40B4-BE49-F238E27FC236}">
                <a16:creationId xmlns:a16="http://schemas.microsoft.com/office/drawing/2014/main" id="{6D417142-B001-4BBD-88E0-8C9C9ACAE9BD}"/>
              </a:ext>
            </a:extLst>
          </p:cNvPr>
          <p:cNvSpPr>
            <a:spLocks noGrp="1"/>
          </p:cNvSpPr>
          <p:nvPr>
            <p:ph type="body" sz="quarter" idx="19" hasCustomPrompt="1"/>
          </p:nvPr>
        </p:nvSpPr>
        <p:spPr>
          <a:xfrm>
            <a:off x="6431011" y="2332646"/>
            <a:ext cx="2084339" cy="498108"/>
          </a:xfrm>
          <a:prstGeom prst="rect">
            <a:avLst/>
          </a:prstGeom>
        </p:spPr>
        <p:txBody>
          <a:bodyPr>
            <a:noAutofit/>
          </a:bodyPr>
          <a:lstStyle>
            <a:lvl1pPr marL="0" indent="0" algn="ctr">
              <a:buNone/>
              <a:defRPr sz="3300" b="1" i="0" cap="all">
                <a:solidFill>
                  <a:schemeClr val="bg1"/>
                </a:solidFill>
                <a:latin typeface="Calibri" panose="020F0502020204030204" pitchFamily="34" charset="0"/>
                <a:cs typeface="Calibri" panose="020F0502020204030204" pitchFamily="34" charset="0"/>
              </a:defRPr>
            </a:lvl1pPr>
          </a:lstStyle>
          <a:p>
            <a:pPr lvl="0"/>
            <a:r>
              <a:rPr lang="en-US"/>
              <a:t>number</a:t>
            </a:r>
          </a:p>
        </p:txBody>
      </p:sp>
      <p:sp>
        <p:nvSpPr>
          <p:cNvPr id="15" name="Oval 14">
            <a:extLst>
              <a:ext uri="{FF2B5EF4-FFF2-40B4-BE49-F238E27FC236}">
                <a16:creationId xmlns:a16="http://schemas.microsoft.com/office/drawing/2014/main" id="{5BC14994-CD1F-48B3-A7CB-890745F4AF8B}"/>
              </a:ext>
            </a:extLst>
          </p:cNvPr>
          <p:cNvSpPr>
            <a:spLocks noChangeAspect="1"/>
          </p:cNvSpPr>
          <p:nvPr/>
        </p:nvSpPr>
        <p:spPr>
          <a:xfrm>
            <a:off x="3550820" y="1804347"/>
            <a:ext cx="2057400" cy="205740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6" name="Text Placeholder 6">
            <a:extLst>
              <a:ext uri="{FF2B5EF4-FFF2-40B4-BE49-F238E27FC236}">
                <a16:creationId xmlns:a16="http://schemas.microsoft.com/office/drawing/2014/main" id="{FEAAA51C-ADAD-40D6-A93D-AB1D6155518F}"/>
              </a:ext>
            </a:extLst>
          </p:cNvPr>
          <p:cNvSpPr>
            <a:spLocks noGrp="1"/>
          </p:cNvSpPr>
          <p:nvPr>
            <p:ph type="body" sz="quarter" idx="20"/>
          </p:nvPr>
        </p:nvSpPr>
        <p:spPr>
          <a:xfrm>
            <a:off x="3673062" y="2850189"/>
            <a:ext cx="1878138" cy="370043"/>
          </a:xfrm>
          <a:prstGeom prst="rect">
            <a:avLst/>
          </a:prstGeom>
        </p:spPr>
        <p:txBody>
          <a:bodyPr>
            <a:noAutofit/>
          </a:bodyPr>
          <a:lstStyle>
            <a:lvl1pPr marL="0" indent="0" algn="ctr">
              <a:buNone/>
              <a:defRPr sz="1800">
                <a:solidFill>
                  <a:schemeClr val="bg2">
                    <a:alpha val="80000"/>
                  </a:schemeClr>
                </a:solidFill>
              </a:defRPr>
            </a:lvl1pPr>
          </a:lstStyle>
          <a:p>
            <a:pPr lvl="0"/>
            <a:r>
              <a:rPr lang="en-US"/>
              <a:t>Click to edit Master text styles</a:t>
            </a:r>
          </a:p>
        </p:txBody>
      </p:sp>
      <p:sp>
        <p:nvSpPr>
          <p:cNvPr id="17" name="Text Placeholder 6">
            <a:extLst>
              <a:ext uri="{FF2B5EF4-FFF2-40B4-BE49-F238E27FC236}">
                <a16:creationId xmlns:a16="http://schemas.microsoft.com/office/drawing/2014/main" id="{BE5CBB44-9D78-4E19-BA12-925C6254392C}"/>
              </a:ext>
            </a:extLst>
          </p:cNvPr>
          <p:cNvSpPr>
            <a:spLocks noGrp="1"/>
          </p:cNvSpPr>
          <p:nvPr>
            <p:ph type="body" sz="quarter" idx="21" hasCustomPrompt="1"/>
          </p:nvPr>
        </p:nvSpPr>
        <p:spPr>
          <a:xfrm>
            <a:off x="3550821" y="2333792"/>
            <a:ext cx="2084339" cy="498108"/>
          </a:xfrm>
          <a:prstGeom prst="rect">
            <a:avLst/>
          </a:prstGeom>
        </p:spPr>
        <p:txBody>
          <a:bodyPr>
            <a:noAutofit/>
          </a:bodyPr>
          <a:lstStyle>
            <a:lvl1pPr marL="0" indent="0" algn="ctr">
              <a:buNone/>
              <a:defRPr sz="3300" b="1" i="0" cap="all">
                <a:solidFill>
                  <a:schemeClr val="bg1"/>
                </a:solidFill>
                <a:latin typeface="Calibri" panose="020F0502020204030204" pitchFamily="34" charset="0"/>
                <a:cs typeface="Calibri" panose="020F0502020204030204" pitchFamily="34" charset="0"/>
              </a:defRPr>
            </a:lvl1pPr>
          </a:lstStyle>
          <a:p>
            <a:pPr lvl="0"/>
            <a:r>
              <a:rPr lang="en-US"/>
              <a:t>number</a:t>
            </a:r>
          </a:p>
        </p:txBody>
      </p:sp>
      <p:sp>
        <p:nvSpPr>
          <p:cNvPr id="18" name="Oval 17">
            <a:extLst>
              <a:ext uri="{FF2B5EF4-FFF2-40B4-BE49-F238E27FC236}">
                <a16:creationId xmlns:a16="http://schemas.microsoft.com/office/drawing/2014/main" id="{6103F738-E5EC-4CD5-9C4D-750D6BCBB6C9}"/>
              </a:ext>
            </a:extLst>
          </p:cNvPr>
          <p:cNvSpPr>
            <a:spLocks noChangeAspect="1"/>
          </p:cNvSpPr>
          <p:nvPr/>
        </p:nvSpPr>
        <p:spPr>
          <a:xfrm>
            <a:off x="670630" y="1820342"/>
            <a:ext cx="2057400" cy="205740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9" name="Text Placeholder 6">
            <a:extLst>
              <a:ext uri="{FF2B5EF4-FFF2-40B4-BE49-F238E27FC236}">
                <a16:creationId xmlns:a16="http://schemas.microsoft.com/office/drawing/2014/main" id="{CCB2AD76-A609-4C09-9A0B-6D771FB3FB5F}"/>
              </a:ext>
            </a:extLst>
          </p:cNvPr>
          <p:cNvSpPr>
            <a:spLocks noGrp="1"/>
          </p:cNvSpPr>
          <p:nvPr>
            <p:ph type="body" sz="quarter" idx="22"/>
          </p:nvPr>
        </p:nvSpPr>
        <p:spPr>
          <a:xfrm>
            <a:off x="792872" y="2866183"/>
            <a:ext cx="1878138" cy="370043"/>
          </a:xfrm>
          <a:prstGeom prst="rect">
            <a:avLst/>
          </a:prstGeom>
        </p:spPr>
        <p:txBody>
          <a:bodyPr>
            <a:noAutofit/>
          </a:bodyPr>
          <a:lstStyle>
            <a:lvl1pPr marL="0" indent="0" algn="ctr">
              <a:buNone/>
              <a:defRPr sz="1800">
                <a:solidFill>
                  <a:schemeClr val="bg2">
                    <a:alpha val="80000"/>
                  </a:schemeClr>
                </a:solidFill>
              </a:defRPr>
            </a:lvl1pPr>
          </a:lstStyle>
          <a:p>
            <a:pPr lvl="0"/>
            <a:r>
              <a:rPr lang="en-US"/>
              <a:t>Click to edit Master text styles</a:t>
            </a:r>
          </a:p>
        </p:txBody>
      </p:sp>
      <p:sp>
        <p:nvSpPr>
          <p:cNvPr id="20" name="Text Placeholder 6">
            <a:extLst>
              <a:ext uri="{FF2B5EF4-FFF2-40B4-BE49-F238E27FC236}">
                <a16:creationId xmlns:a16="http://schemas.microsoft.com/office/drawing/2014/main" id="{48E63901-0D5C-4E5A-8495-19842F43BAB9}"/>
              </a:ext>
            </a:extLst>
          </p:cNvPr>
          <p:cNvSpPr>
            <a:spLocks noGrp="1"/>
          </p:cNvSpPr>
          <p:nvPr>
            <p:ph type="body" sz="quarter" idx="23" hasCustomPrompt="1"/>
          </p:nvPr>
        </p:nvSpPr>
        <p:spPr>
          <a:xfrm>
            <a:off x="670630" y="2349787"/>
            <a:ext cx="2084339" cy="498108"/>
          </a:xfrm>
          <a:prstGeom prst="rect">
            <a:avLst/>
          </a:prstGeom>
        </p:spPr>
        <p:txBody>
          <a:bodyPr>
            <a:noAutofit/>
          </a:bodyPr>
          <a:lstStyle>
            <a:lvl1pPr marL="0" indent="0" algn="ctr">
              <a:buNone/>
              <a:defRPr sz="3300" b="1" i="0" cap="all">
                <a:solidFill>
                  <a:schemeClr val="bg1"/>
                </a:solidFill>
                <a:latin typeface="Calibri" panose="020F0502020204030204" pitchFamily="34" charset="0"/>
                <a:cs typeface="Calibri" panose="020F0502020204030204" pitchFamily="34" charset="0"/>
              </a:defRPr>
            </a:lvl1pPr>
          </a:lstStyle>
          <a:p>
            <a:pPr lvl="0"/>
            <a:r>
              <a:rPr lang="en-US"/>
              <a:t>number</a:t>
            </a:r>
          </a:p>
        </p:txBody>
      </p:sp>
      <p:pic>
        <p:nvPicPr>
          <p:cNvPr id="21" name="Picture 20">
            <a:extLst>
              <a:ext uri="{FF2B5EF4-FFF2-40B4-BE49-F238E27FC236}">
                <a16:creationId xmlns:a16="http://schemas.microsoft.com/office/drawing/2014/main" id="{ACA771BC-63B7-4EF6-B5F4-9E6DD7A388DE}"/>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7480699" y="0"/>
            <a:ext cx="1663301" cy="3164663"/>
          </a:xfrm>
          <a:prstGeom prst="rect">
            <a:avLst/>
          </a:prstGeom>
        </p:spPr>
      </p:pic>
    </p:spTree>
    <p:extLst>
      <p:ext uri="{BB962C8B-B14F-4D97-AF65-F5344CB8AC3E}">
        <p14:creationId xmlns:p14="http://schemas.microsoft.com/office/powerpoint/2010/main" val="680055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Number Highlights - Gradient">
    <p:bg>
      <p:bgPr>
        <a:gradFill>
          <a:gsLst>
            <a:gs pos="100000">
              <a:srgbClr val="F0F5FA"/>
            </a:gs>
            <a:gs pos="0">
              <a:schemeClr val="accent3">
                <a:lumMod val="40000"/>
                <a:lumOff val="60000"/>
              </a:schemeClr>
            </a:gs>
          </a:gsLst>
          <a:lin ang="162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53A8D-CA74-41D6-A526-41C5BB8B26C2}"/>
              </a:ext>
            </a:extLst>
          </p:cNvPr>
          <p:cNvSpPr>
            <a:spLocks noGrp="1"/>
          </p:cNvSpPr>
          <p:nvPr>
            <p:ph type="title"/>
          </p:nvPr>
        </p:nvSpPr>
        <p:spPr/>
        <p:txBody>
          <a:bodyPr/>
          <a:lstStyle/>
          <a:p>
            <a:r>
              <a:rPr lang="en-US"/>
              <a:t>Click to edit Master title style</a:t>
            </a:r>
            <a:endParaRPr lang="en-CA"/>
          </a:p>
        </p:txBody>
      </p:sp>
      <p:sp>
        <p:nvSpPr>
          <p:cNvPr id="16" name="Footer Placeholder 4">
            <a:extLst>
              <a:ext uri="{FF2B5EF4-FFF2-40B4-BE49-F238E27FC236}">
                <a16:creationId xmlns:a16="http://schemas.microsoft.com/office/drawing/2014/main" id="{92D7AF5B-C00E-4C79-A238-2B4DFC2AFDAE}"/>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tx2"/>
                </a:solidFill>
              </a:defRPr>
            </a:lvl1pPr>
          </a:lstStyle>
          <a:p>
            <a:endParaRPr lang="en-CA"/>
          </a:p>
        </p:txBody>
      </p:sp>
      <p:sp>
        <p:nvSpPr>
          <p:cNvPr id="17" name="Slide Number Placeholder 5">
            <a:extLst>
              <a:ext uri="{FF2B5EF4-FFF2-40B4-BE49-F238E27FC236}">
                <a16:creationId xmlns:a16="http://schemas.microsoft.com/office/drawing/2014/main" id="{3BB9F3A5-374A-4018-A251-F65A529BA13A}"/>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tx2"/>
                </a:solidFill>
              </a:defRPr>
            </a:lvl1pPr>
          </a:lstStyle>
          <a:p>
            <a:fld id="{B58D80FD-4C81-4DB0-B03D-680B8025C261}" type="slidenum">
              <a:rPr lang="en-CA" smtClean="0"/>
              <a:pPr/>
              <a:t>‹#›</a:t>
            </a:fld>
            <a:r>
              <a:rPr lang="en-CA"/>
              <a:t> of x</a:t>
            </a:r>
          </a:p>
        </p:txBody>
      </p:sp>
      <p:sp>
        <p:nvSpPr>
          <p:cNvPr id="18" name="Date Placeholder 8">
            <a:extLst>
              <a:ext uri="{FF2B5EF4-FFF2-40B4-BE49-F238E27FC236}">
                <a16:creationId xmlns:a16="http://schemas.microsoft.com/office/drawing/2014/main" id="{186EF7B0-7A9F-4D9B-AF96-0ECC9D8F83E0}"/>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tx2"/>
                </a:solidFill>
              </a:defRPr>
            </a:lvl1pPr>
          </a:lstStyle>
          <a:p>
            <a:fld id="{6B5F8480-0063-4CCA-A655-E6C09A3B1D69}" type="datetime1">
              <a:rPr lang="en-CA" smtClean="0"/>
              <a:t>2020-12-08</a:t>
            </a:fld>
            <a:endParaRPr lang="en-CA"/>
          </a:p>
        </p:txBody>
      </p:sp>
      <p:pic>
        <p:nvPicPr>
          <p:cNvPr id="19" name="Picture 18">
            <a:extLst>
              <a:ext uri="{FF2B5EF4-FFF2-40B4-BE49-F238E27FC236}">
                <a16:creationId xmlns:a16="http://schemas.microsoft.com/office/drawing/2014/main" id="{05AC593F-717F-46FF-9936-5395F9B2AB32}"/>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30743" y="4677339"/>
            <a:ext cx="1124195" cy="379505"/>
          </a:xfrm>
          <a:prstGeom prst="rect">
            <a:avLst/>
          </a:prstGeom>
        </p:spPr>
      </p:pic>
      <p:pic>
        <p:nvPicPr>
          <p:cNvPr id="9" name="Picture 8">
            <a:extLst>
              <a:ext uri="{FF2B5EF4-FFF2-40B4-BE49-F238E27FC236}">
                <a16:creationId xmlns:a16="http://schemas.microsoft.com/office/drawing/2014/main" id="{E6509AB7-0827-473B-B4E5-1D747F8DDF0B}"/>
              </a:ext>
            </a:extLst>
          </p:cNvPr>
          <p:cNvPicPr>
            <a:picLocks noChangeAspect="1"/>
          </p:cNvPicPr>
          <p:nvPr/>
        </p:nvPicPr>
        <p:blipFill rotWithShape="1">
          <a:blip r:embed="rId3" cstate="hqprint">
            <a:alphaModFix amt="30000"/>
            <a:extLst>
              <a:ext uri="{28A0092B-C50C-407E-A947-70E740481C1C}">
                <a14:useLocalDpi xmlns:a14="http://schemas.microsoft.com/office/drawing/2010/main"/>
              </a:ext>
            </a:extLst>
          </a:blip>
          <a:srcRect/>
          <a:stretch/>
        </p:blipFill>
        <p:spPr>
          <a:xfrm>
            <a:off x="4484527" y="1701168"/>
            <a:ext cx="4659473" cy="3441377"/>
          </a:xfrm>
          <a:prstGeom prst="rect">
            <a:avLst/>
          </a:prstGeom>
        </p:spPr>
      </p:pic>
      <p:sp>
        <p:nvSpPr>
          <p:cNvPr id="10" name="Oval 9">
            <a:extLst>
              <a:ext uri="{FF2B5EF4-FFF2-40B4-BE49-F238E27FC236}">
                <a16:creationId xmlns:a16="http://schemas.microsoft.com/office/drawing/2014/main" id="{645D42AE-77DB-4A83-9ADB-B2BC9BB1E35F}"/>
              </a:ext>
            </a:extLst>
          </p:cNvPr>
          <p:cNvSpPr>
            <a:spLocks noChangeAspect="1"/>
          </p:cNvSpPr>
          <p:nvPr/>
        </p:nvSpPr>
        <p:spPr>
          <a:xfrm>
            <a:off x="6431011" y="1803200"/>
            <a:ext cx="2057400" cy="205740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Text Placeholder 6">
            <a:extLst>
              <a:ext uri="{FF2B5EF4-FFF2-40B4-BE49-F238E27FC236}">
                <a16:creationId xmlns:a16="http://schemas.microsoft.com/office/drawing/2014/main" id="{0476F650-760D-4F52-AE91-9FED67FBDCB5}"/>
              </a:ext>
            </a:extLst>
          </p:cNvPr>
          <p:cNvSpPr>
            <a:spLocks noGrp="1"/>
          </p:cNvSpPr>
          <p:nvPr>
            <p:ph type="body" sz="quarter" idx="18"/>
          </p:nvPr>
        </p:nvSpPr>
        <p:spPr>
          <a:xfrm>
            <a:off x="6553253" y="2849042"/>
            <a:ext cx="1878138" cy="370043"/>
          </a:xfrm>
          <a:prstGeom prst="rect">
            <a:avLst/>
          </a:prstGeom>
        </p:spPr>
        <p:txBody>
          <a:bodyPr>
            <a:noAutofit/>
          </a:bodyPr>
          <a:lstStyle>
            <a:lvl1pPr marL="0" indent="0" algn="ctr">
              <a:buNone/>
              <a:defRPr sz="1800">
                <a:solidFill>
                  <a:schemeClr val="bg2">
                    <a:alpha val="80000"/>
                  </a:schemeClr>
                </a:solidFill>
              </a:defRPr>
            </a:lvl1pPr>
          </a:lstStyle>
          <a:p>
            <a:pPr lvl="0"/>
            <a:r>
              <a:rPr lang="en-US"/>
              <a:t>Click to edit Master text styles</a:t>
            </a:r>
          </a:p>
        </p:txBody>
      </p:sp>
      <p:sp>
        <p:nvSpPr>
          <p:cNvPr id="12" name="Text Placeholder 6">
            <a:extLst>
              <a:ext uri="{FF2B5EF4-FFF2-40B4-BE49-F238E27FC236}">
                <a16:creationId xmlns:a16="http://schemas.microsoft.com/office/drawing/2014/main" id="{52D764F5-916C-4FAE-BED0-85B73889214E}"/>
              </a:ext>
            </a:extLst>
          </p:cNvPr>
          <p:cNvSpPr>
            <a:spLocks noGrp="1"/>
          </p:cNvSpPr>
          <p:nvPr>
            <p:ph type="body" sz="quarter" idx="19" hasCustomPrompt="1"/>
          </p:nvPr>
        </p:nvSpPr>
        <p:spPr>
          <a:xfrm>
            <a:off x="6431011" y="2332646"/>
            <a:ext cx="2084339" cy="498108"/>
          </a:xfrm>
          <a:prstGeom prst="rect">
            <a:avLst/>
          </a:prstGeom>
        </p:spPr>
        <p:txBody>
          <a:bodyPr>
            <a:noAutofit/>
          </a:bodyPr>
          <a:lstStyle>
            <a:lvl1pPr marL="0" indent="0" algn="ctr">
              <a:buNone/>
              <a:defRPr sz="3300" b="1" i="0" cap="all">
                <a:solidFill>
                  <a:schemeClr val="bg1"/>
                </a:solidFill>
                <a:latin typeface="Calibri" panose="020F0502020204030204" pitchFamily="34" charset="0"/>
                <a:cs typeface="Calibri" panose="020F0502020204030204" pitchFamily="34" charset="0"/>
              </a:defRPr>
            </a:lvl1pPr>
          </a:lstStyle>
          <a:p>
            <a:pPr lvl="0"/>
            <a:r>
              <a:rPr lang="en-US"/>
              <a:t>number</a:t>
            </a:r>
          </a:p>
        </p:txBody>
      </p:sp>
      <p:sp>
        <p:nvSpPr>
          <p:cNvPr id="13" name="Oval 12">
            <a:extLst>
              <a:ext uri="{FF2B5EF4-FFF2-40B4-BE49-F238E27FC236}">
                <a16:creationId xmlns:a16="http://schemas.microsoft.com/office/drawing/2014/main" id="{7E022EAC-A0E0-445A-A13F-02BD8B2B0863}"/>
              </a:ext>
            </a:extLst>
          </p:cNvPr>
          <p:cNvSpPr>
            <a:spLocks noChangeAspect="1"/>
          </p:cNvSpPr>
          <p:nvPr/>
        </p:nvSpPr>
        <p:spPr>
          <a:xfrm>
            <a:off x="3550820" y="1804347"/>
            <a:ext cx="2057400" cy="205740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4" name="Text Placeholder 6">
            <a:extLst>
              <a:ext uri="{FF2B5EF4-FFF2-40B4-BE49-F238E27FC236}">
                <a16:creationId xmlns:a16="http://schemas.microsoft.com/office/drawing/2014/main" id="{3EF015D4-D86D-4A65-A982-8E753D316F87}"/>
              </a:ext>
            </a:extLst>
          </p:cNvPr>
          <p:cNvSpPr>
            <a:spLocks noGrp="1"/>
          </p:cNvSpPr>
          <p:nvPr>
            <p:ph type="body" sz="quarter" idx="20"/>
          </p:nvPr>
        </p:nvSpPr>
        <p:spPr>
          <a:xfrm>
            <a:off x="3673062" y="2850189"/>
            <a:ext cx="1878138" cy="370043"/>
          </a:xfrm>
          <a:prstGeom prst="rect">
            <a:avLst/>
          </a:prstGeom>
        </p:spPr>
        <p:txBody>
          <a:bodyPr>
            <a:noAutofit/>
          </a:bodyPr>
          <a:lstStyle>
            <a:lvl1pPr marL="0" indent="0" algn="ctr">
              <a:buNone/>
              <a:defRPr sz="1800">
                <a:solidFill>
                  <a:schemeClr val="bg2">
                    <a:alpha val="80000"/>
                  </a:schemeClr>
                </a:solidFill>
              </a:defRPr>
            </a:lvl1pPr>
          </a:lstStyle>
          <a:p>
            <a:pPr lvl="0"/>
            <a:r>
              <a:rPr lang="en-US"/>
              <a:t>Click to edit Master text styles</a:t>
            </a:r>
          </a:p>
        </p:txBody>
      </p:sp>
      <p:sp>
        <p:nvSpPr>
          <p:cNvPr id="15" name="Text Placeholder 6">
            <a:extLst>
              <a:ext uri="{FF2B5EF4-FFF2-40B4-BE49-F238E27FC236}">
                <a16:creationId xmlns:a16="http://schemas.microsoft.com/office/drawing/2014/main" id="{F3299731-D1DD-49DC-BD67-9A930BD5A748}"/>
              </a:ext>
            </a:extLst>
          </p:cNvPr>
          <p:cNvSpPr>
            <a:spLocks noGrp="1"/>
          </p:cNvSpPr>
          <p:nvPr>
            <p:ph type="body" sz="quarter" idx="21" hasCustomPrompt="1"/>
          </p:nvPr>
        </p:nvSpPr>
        <p:spPr>
          <a:xfrm>
            <a:off x="3550821" y="2333792"/>
            <a:ext cx="2084339" cy="498108"/>
          </a:xfrm>
          <a:prstGeom prst="rect">
            <a:avLst/>
          </a:prstGeom>
        </p:spPr>
        <p:txBody>
          <a:bodyPr>
            <a:noAutofit/>
          </a:bodyPr>
          <a:lstStyle>
            <a:lvl1pPr marL="0" indent="0" algn="ctr">
              <a:buNone/>
              <a:defRPr sz="3300" b="1" i="0" cap="all">
                <a:solidFill>
                  <a:schemeClr val="bg1"/>
                </a:solidFill>
                <a:latin typeface="Calibri" panose="020F0502020204030204" pitchFamily="34" charset="0"/>
                <a:cs typeface="Calibri" panose="020F0502020204030204" pitchFamily="34" charset="0"/>
              </a:defRPr>
            </a:lvl1pPr>
          </a:lstStyle>
          <a:p>
            <a:pPr lvl="0"/>
            <a:r>
              <a:rPr lang="en-US"/>
              <a:t>number</a:t>
            </a:r>
          </a:p>
        </p:txBody>
      </p:sp>
      <p:sp>
        <p:nvSpPr>
          <p:cNvPr id="20" name="Oval 19">
            <a:extLst>
              <a:ext uri="{FF2B5EF4-FFF2-40B4-BE49-F238E27FC236}">
                <a16:creationId xmlns:a16="http://schemas.microsoft.com/office/drawing/2014/main" id="{22E002A6-9754-4546-944C-7CDA1D7BF0C4}"/>
              </a:ext>
            </a:extLst>
          </p:cNvPr>
          <p:cNvSpPr>
            <a:spLocks noChangeAspect="1"/>
          </p:cNvSpPr>
          <p:nvPr/>
        </p:nvSpPr>
        <p:spPr>
          <a:xfrm>
            <a:off x="670630" y="1820342"/>
            <a:ext cx="2057400" cy="205740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1" name="Text Placeholder 6">
            <a:extLst>
              <a:ext uri="{FF2B5EF4-FFF2-40B4-BE49-F238E27FC236}">
                <a16:creationId xmlns:a16="http://schemas.microsoft.com/office/drawing/2014/main" id="{61497540-8BCD-4E9D-8321-2F542D3042C2}"/>
              </a:ext>
            </a:extLst>
          </p:cNvPr>
          <p:cNvSpPr>
            <a:spLocks noGrp="1"/>
          </p:cNvSpPr>
          <p:nvPr>
            <p:ph type="body" sz="quarter" idx="22"/>
          </p:nvPr>
        </p:nvSpPr>
        <p:spPr>
          <a:xfrm>
            <a:off x="792872" y="2866183"/>
            <a:ext cx="1878138" cy="370043"/>
          </a:xfrm>
          <a:prstGeom prst="rect">
            <a:avLst/>
          </a:prstGeom>
        </p:spPr>
        <p:txBody>
          <a:bodyPr>
            <a:noAutofit/>
          </a:bodyPr>
          <a:lstStyle>
            <a:lvl1pPr marL="0" indent="0" algn="ctr">
              <a:buNone/>
              <a:defRPr sz="1800">
                <a:solidFill>
                  <a:schemeClr val="bg2">
                    <a:alpha val="80000"/>
                  </a:schemeClr>
                </a:solidFill>
              </a:defRPr>
            </a:lvl1pPr>
          </a:lstStyle>
          <a:p>
            <a:pPr lvl="0"/>
            <a:r>
              <a:rPr lang="en-US"/>
              <a:t>Click to edit Master text styles</a:t>
            </a:r>
          </a:p>
        </p:txBody>
      </p:sp>
      <p:sp>
        <p:nvSpPr>
          <p:cNvPr id="22" name="Text Placeholder 6">
            <a:extLst>
              <a:ext uri="{FF2B5EF4-FFF2-40B4-BE49-F238E27FC236}">
                <a16:creationId xmlns:a16="http://schemas.microsoft.com/office/drawing/2014/main" id="{E0B7A926-C793-45D8-B543-C63F232D5738}"/>
              </a:ext>
            </a:extLst>
          </p:cNvPr>
          <p:cNvSpPr>
            <a:spLocks noGrp="1"/>
          </p:cNvSpPr>
          <p:nvPr>
            <p:ph type="body" sz="quarter" idx="23" hasCustomPrompt="1"/>
          </p:nvPr>
        </p:nvSpPr>
        <p:spPr>
          <a:xfrm>
            <a:off x="670630" y="2349787"/>
            <a:ext cx="2084339" cy="498108"/>
          </a:xfrm>
          <a:prstGeom prst="rect">
            <a:avLst/>
          </a:prstGeom>
        </p:spPr>
        <p:txBody>
          <a:bodyPr>
            <a:noAutofit/>
          </a:bodyPr>
          <a:lstStyle>
            <a:lvl1pPr marL="0" indent="0" algn="ctr">
              <a:buNone/>
              <a:defRPr sz="3300" b="1" i="0" cap="all">
                <a:solidFill>
                  <a:schemeClr val="bg1"/>
                </a:solidFill>
                <a:latin typeface="Calibri" panose="020F0502020204030204" pitchFamily="34" charset="0"/>
                <a:cs typeface="Calibri" panose="020F0502020204030204" pitchFamily="34" charset="0"/>
              </a:defRPr>
            </a:lvl1pPr>
          </a:lstStyle>
          <a:p>
            <a:pPr lvl="0"/>
            <a:r>
              <a:rPr lang="en-US"/>
              <a:t>number</a:t>
            </a:r>
          </a:p>
        </p:txBody>
      </p:sp>
    </p:spTree>
    <p:extLst>
      <p:ext uri="{BB962C8B-B14F-4D97-AF65-F5344CB8AC3E}">
        <p14:creationId xmlns:p14="http://schemas.microsoft.com/office/powerpoint/2010/main" val="3416307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ECD733-616C-4D70-A7EE-9257A6772969}"/>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41DA093-1CF8-4297-81DC-694BFE0982F1}"/>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a:extLst>
              <a:ext uri="{FF2B5EF4-FFF2-40B4-BE49-F238E27FC236}">
                <a16:creationId xmlns:a16="http://schemas.microsoft.com/office/drawing/2014/main" id="{E80107EB-2C20-496D-99D0-64944E99565C}"/>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tx2"/>
                </a:solidFill>
              </a:defRPr>
            </a:lvl1pPr>
          </a:lstStyle>
          <a:p>
            <a:endParaRPr lang="en-CA"/>
          </a:p>
        </p:txBody>
      </p:sp>
      <p:sp>
        <p:nvSpPr>
          <p:cNvPr id="6" name="Slide Number Placeholder 5">
            <a:extLst>
              <a:ext uri="{FF2B5EF4-FFF2-40B4-BE49-F238E27FC236}">
                <a16:creationId xmlns:a16="http://schemas.microsoft.com/office/drawing/2014/main" id="{F4505CAD-49C0-47C8-8344-B48F1EFA1165}"/>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tx2"/>
                </a:solidFill>
              </a:defRPr>
            </a:lvl1pPr>
          </a:lstStyle>
          <a:p>
            <a:fld id="{B58D80FD-4C81-4DB0-B03D-680B8025C261}" type="slidenum">
              <a:rPr lang="en-CA" smtClean="0"/>
              <a:pPr/>
              <a:t>‹#›</a:t>
            </a:fld>
            <a:r>
              <a:rPr lang="en-CA"/>
              <a:t> of x</a:t>
            </a:r>
          </a:p>
        </p:txBody>
      </p:sp>
      <p:sp>
        <p:nvSpPr>
          <p:cNvPr id="9" name="Date Placeholder 8">
            <a:extLst>
              <a:ext uri="{FF2B5EF4-FFF2-40B4-BE49-F238E27FC236}">
                <a16:creationId xmlns:a16="http://schemas.microsoft.com/office/drawing/2014/main" id="{6ECD802E-00EC-445A-94A3-1088B51D581F}"/>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tx2"/>
                </a:solidFill>
              </a:defRPr>
            </a:lvl1pPr>
          </a:lstStyle>
          <a:p>
            <a:fld id="{B3AA1EB9-375A-4CB0-9F26-75FD954B50F8}" type="datetime1">
              <a:rPr lang="en-CA" smtClean="0"/>
              <a:t>2020-12-08</a:t>
            </a:fld>
            <a:endParaRPr lang="en-CA"/>
          </a:p>
        </p:txBody>
      </p:sp>
    </p:spTree>
    <p:extLst>
      <p:ext uri="{BB962C8B-B14F-4D97-AF65-F5344CB8AC3E}">
        <p14:creationId xmlns:p14="http://schemas.microsoft.com/office/powerpoint/2010/main" val="7860881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hf hdr="0" dt="0"/>
  <p:txStyles>
    <p:titleStyle>
      <a:lvl1pPr algn="l" defTabSz="685800" rtl="0" eaLnBrk="1" latinLnBrk="0" hangingPunct="1">
        <a:lnSpc>
          <a:spcPct val="90000"/>
        </a:lnSpc>
        <a:spcBef>
          <a:spcPct val="0"/>
        </a:spcBef>
        <a:buNone/>
        <a:defRPr sz="3300" b="1" kern="1200">
          <a:solidFill>
            <a:schemeClr val="accent1"/>
          </a:solidFill>
          <a:latin typeface="+mn-lt"/>
          <a:ea typeface="+mj-ea"/>
          <a:cs typeface="+mj-cs"/>
        </a:defRPr>
      </a:lvl1pPr>
    </p:titleStyle>
    <p:bodyStyle>
      <a:lvl1pPr marL="342900" indent="-342900" algn="l" defTabSz="685800" rtl="0" eaLnBrk="1" latinLnBrk="0" hangingPunct="1">
        <a:lnSpc>
          <a:spcPct val="114000"/>
        </a:lnSpc>
        <a:spcBef>
          <a:spcPts val="750"/>
        </a:spcBef>
        <a:buClr>
          <a:schemeClr val="accent4"/>
        </a:buClr>
        <a:buSzPct val="110000"/>
        <a:buFont typeface="Calibri" panose="020F0502020204030204" pitchFamily="34" charset="0"/>
        <a:buChar char="•"/>
        <a:defRPr sz="2400" kern="1200">
          <a:solidFill>
            <a:schemeClr val="tx1"/>
          </a:solidFill>
          <a:latin typeface="+mn-lt"/>
          <a:ea typeface="+mn-ea"/>
          <a:cs typeface="+mn-cs"/>
        </a:defRPr>
      </a:lvl1pPr>
      <a:lvl2pPr marL="685800" indent="-342900" algn="l" defTabSz="685800" rtl="0" eaLnBrk="1" latinLnBrk="0" hangingPunct="1">
        <a:lnSpc>
          <a:spcPct val="114000"/>
        </a:lnSpc>
        <a:spcBef>
          <a:spcPts val="375"/>
        </a:spcBef>
        <a:buClr>
          <a:schemeClr val="accent4"/>
        </a:buClr>
        <a:buFont typeface="Wingdings" panose="05000000000000000000" pitchFamily="2" charset="2"/>
        <a:buChar char="§"/>
        <a:defRPr sz="2100" kern="1200">
          <a:solidFill>
            <a:schemeClr val="tx1"/>
          </a:solidFill>
          <a:latin typeface="+mn-lt"/>
          <a:ea typeface="+mn-ea"/>
          <a:cs typeface="+mn-cs"/>
        </a:defRPr>
      </a:lvl2pPr>
      <a:lvl3pPr marL="857250" indent="-171450" algn="l" defTabSz="685800" rtl="0" eaLnBrk="1" latinLnBrk="0" hangingPunct="1">
        <a:lnSpc>
          <a:spcPct val="114000"/>
        </a:lnSpc>
        <a:spcBef>
          <a:spcPts val="375"/>
        </a:spcBef>
        <a:buClr>
          <a:schemeClr val="accent4"/>
        </a:buClr>
        <a:buFont typeface="Calibri" panose="020F050202020403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114000"/>
        </a:lnSpc>
        <a:spcBef>
          <a:spcPts val="375"/>
        </a:spcBef>
        <a:buClr>
          <a:schemeClr val="accent4"/>
        </a:buClr>
        <a:buFont typeface="Calibri" panose="020F0502020204030204" pitchFamily="34" charset="0"/>
        <a:buChar char="›"/>
        <a:defRPr sz="1500" kern="1200">
          <a:solidFill>
            <a:schemeClr val="tx1"/>
          </a:solidFill>
          <a:latin typeface="+mn-lt"/>
          <a:ea typeface="+mn-ea"/>
          <a:cs typeface="+mn-cs"/>
        </a:defRPr>
      </a:lvl4pPr>
      <a:lvl5pPr marL="1543050" indent="-171450" algn="l" defTabSz="685800" rtl="0" eaLnBrk="1" latinLnBrk="0" hangingPunct="1">
        <a:lnSpc>
          <a:spcPct val="114000"/>
        </a:lnSpc>
        <a:spcBef>
          <a:spcPts val="375"/>
        </a:spcBef>
        <a:buClr>
          <a:schemeClr val="accent4"/>
        </a:buClr>
        <a:buFont typeface="Calibri" panose="020F050202020403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18" Type="http://schemas.openxmlformats.org/officeDocument/2006/relationships/image" Target="../media/image30.svg"/><Relationship Id="rId3" Type="http://schemas.openxmlformats.org/officeDocument/2006/relationships/slideLayout" Target="../slideLayouts/slideLayout2.xml"/><Relationship Id="rId7" Type="http://schemas.openxmlformats.org/officeDocument/2006/relationships/image" Target="../media/image19.png"/><Relationship Id="rId12" Type="http://schemas.openxmlformats.org/officeDocument/2006/relationships/image" Target="../media/image24.svg"/><Relationship Id="rId17" Type="http://schemas.openxmlformats.org/officeDocument/2006/relationships/image" Target="../media/image29.png"/><Relationship Id="rId2" Type="http://schemas.openxmlformats.org/officeDocument/2006/relationships/tags" Target="../tags/tag39.xml"/><Relationship Id="rId16" Type="http://schemas.openxmlformats.org/officeDocument/2006/relationships/image" Target="../media/image28.svg"/><Relationship Id="rId20" Type="http://schemas.openxmlformats.org/officeDocument/2006/relationships/image" Target="../media/image32.svg"/><Relationship Id="rId1" Type="http://schemas.openxmlformats.org/officeDocument/2006/relationships/tags" Target="../tags/tag38.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svg"/><Relationship Id="rId19" Type="http://schemas.openxmlformats.org/officeDocument/2006/relationships/image" Target="../media/image31.png"/><Relationship Id="rId4" Type="http://schemas.openxmlformats.org/officeDocument/2006/relationships/notesSlide" Target="../notesSlides/notesSlide10.xml"/><Relationship Id="rId9" Type="http://schemas.openxmlformats.org/officeDocument/2006/relationships/image" Target="../media/image21.png"/><Relationship Id="rId14" Type="http://schemas.openxmlformats.org/officeDocument/2006/relationships/image" Target="../media/image26.svg"/></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tags" Target="../tags/tag42.xml"/><Relationship Id="rId7" Type="http://schemas.openxmlformats.org/officeDocument/2006/relationships/notesSlide" Target="../notesSlides/notesSlide11.xml"/><Relationship Id="rId12" Type="http://schemas.microsoft.com/office/2007/relationships/diagramDrawing" Target="../diagrams/drawing2.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slideLayout" Target="../slideLayouts/slideLayout2.xml"/><Relationship Id="rId11" Type="http://schemas.openxmlformats.org/officeDocument/2006/relationships/diagramColors" Target="../diagrams/colors2.xml"/><Relationship Id="rId5" Type="http://schemas.openxmlformats.org/officeDocument/2006/relationships/tags" Target="../tags/tag44.xml"/><Relationship Id="rId10" Type="http://schemas.openxmlformats.org/officeDocument/2006/relationships/diagramQuickStyle" Target="../diagrams/quickStyle2.xml"/><Relationship Id="rId4" Type="http://schemas.openxmlformats.org/officeDocument/2006/relationships/tags" Target="../tags/tag43.xml"/><Relationship Id="rId9"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image" Target="../media/image33.png"/><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49.xml"/><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tags" Target="../tags/tag50.xml"/></Relationships>
</file>

<file path=ppt/slides/_rels/slide17.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slideLayout" Target="../slideLayouts/slideLayout2.xml"/><Relationship Id="rId7" Type="http://schemas.openxmlformats.org/officeDocument/2006/relationships/image" Target="../media/image36.pn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tags" Target="../tags/tag58.xml"/><Relationship Id="rId7" Type="http://schemas.openxmlformats.org/officeDocument/2006/relationships/notesSlide" Target="../notesSlides/notesSlide18.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slideLayout" Target="../slideLayouts/slideLayout2.xml"/><Relationship Id="rId5" Type="http://schemas.openxmlformats.org/officeDocument/2006/relationships/tags" Target="../tags/tag60.xml"/><Relationship Id="rId4" Type="http://schemas.openxmlformats.org/officeDocument/2006/relationships/tags" Target="../tags/tag59.xml"/><Relationship Id="rId9" Type="http://schemas.openxmlformats.org/officeDocument/2006/relationships/image" Target="../media/image35.sv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tags" Target="../tags/tag63.xml"/><Relationship Id="rId7" Type="http://schemas.openxmlformats.org/officeDocument/2006/relationships/notesSlide" Target="../notesSlides/notesSlide19.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slideLayout" Target="../slideLayouts/slideLayout2.xml"/><Relationship Id="rId5" Type="http://schemas.openxmlformats.org/officeDocument/2006/relationships/tags" Target="../tags/tag65.xml"/><Relationship Id="rId4" Type="http://schemas.openxmlformats.org/officeDocument/2006/relationships/tags" Target="../tags/tag64.xml"/><Relationship Id="rId9" Type="http://schemas.openxmlformats.org/officeDocument/2006/relationships/image" Target="../media/image35.svg"/></Relationships>
</file>

<file path=ppt/slides/_rels/slide2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tags" Target="../tags/tag68.xml"/><Relationship Id="rId7" Type="http://schemas.openxmlformats.org/officeDocument/2006/relationships/notesSlide" Target="../notesSlides/notesSlide20.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slideLayout" Target="../slideLayouts/slideLayout2.xml"/><Relationship Id="rId5" Type="http://schemas.openxmlformats.org/officeDocument/2006/relationships/tags" Target="../tags/tag70.xml"/><Relationship Id="rId4" Type="http://schemas.openxmlformats.org/officeDocument/2006/relationships/tags" Target="../tags/tag69.xml"/><Relationship Id="rId9" Type="http://schemas.openxmlformats.org/officeDocument/2006/relationships/image" Target="../media/image35.svg"/></Relationships>
</file>

<file path=ppt/slides/_rels/slide22.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tags" Target="../tags/tag74.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tags" Target="../tags/tag14.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notesSlide" Target="../notesSlides/notesSlide3.xml"/><Relationship Id="rId5" Type="http://schemas.openxmlformats.org/officeDocument/2006/relationships/tags" Target="../tags/tag11.xml"/><Relationship Id="rId10" Type="http://schemas.openxmlformats.org/officeDocument/2006/relationships/slideLayout" Target="../slideLayouts/slideLayout2.xml"/><Relationship Id="rId4" Type="http://schemas.openxmlformats.org/officeDocument/2006/relationships/tags" Target="../tags/tag10.xml"/><Relationship Id="rId9" Type="http://schemas.openxmlformats.org/officeDocument/2006/relationships/tags" Target="../tags/tag1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tags" Target="../tags/tag75.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image" Target="../media/image41.png"/><Relationship Id="rId4" Type="http://schemas.openxmlformats.org/officeDocument/2006/relationships/notesSlide" Target="../notesSlides/notesSlide24.xml"/></Relationships>
</file>

<file path=ppt/slides/_rels/slide32.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image" Target="../media/image42.png"/><Relationship Id="rId5" Type="http://schemas.openxmlformats.org/officeDocument/2006/relationships/notesSlide" Target="../notesSlides/notesSlide25.xml"/><Relationship Id="rId4"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tags" Target="../tags/tag83.xml"/><Relationship Id="rId7" Type="http://schemas.openxmlformats.org/officeDocument/2006/relationships/image" Target="../media/image44.png"/><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image" Target="../media/image43.emf"/><Relationship Id="rId5" Type="http://schemas.openxmlformats.org/officeDocument/2006/relationships/notesSlide" Target="../notesSlides/notesSlide26.xml"/><Relationship Id="rId4"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5.xml"/><Relationship Id="rId1" Type="http://schemas.openxmlformats.org/officeDocument/2006/relationships/tags" Target="../tags/tag84.xml"/><Relationship Id="rId5" Type="http://schemas.openxmlformats.org/officeDocument/2006/relationships/hyperlink" Target="https://engineerscanada.ca/sites/default/files/goverancemanual/Board-Policy-Manual-Combined-f.pdf" TargetMode="External"/><Relationship Id="rId4" Type="http://schemas.openxmlformats.org/officeDocument/2006/relationships/notesSlide" Target="../notesSlides/notesSlide27.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7.xml"/><Relationship Id="rId1" Type="http://schemas.openxmlformats.org/officeDocument/2006/relationships/tags" Target="../tags/tag86.xml"/><Relationship Id="rId4" Type="http://schemas.openxmlformats.org/officeDocument/2006/relationships/image" Target="../media/image46.png"/></Relationships>
</file>

<file path=ppt/slides/_rels/slide36.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image" Target="../media/image47.jpeg"/><Relationship Id="rId5" Type="http://schemas.openxmlformats.org/officeDocument/2006/relationships/notesSlide" Target="../notesSlides/notesSlide28.xml"/><Relationship Id="rId4"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tags" Target="../tags/tag93.xml"/><Relationship Id="rId7" Type="http://schemas.openxmlformats.org/officeDocument/2006/relationships/image" Target="../media/image47.jpeg"/><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notesSlide" Target="../notesSlides/notesSlide29.xml"/><Relationship Id="rId5" Type="http://schemas.openxmlformats.org/officeDocument/2006/relationships/slideLayout" Target="../slideLayouts/slideLayout2.xml"/><Relationship Id="rId4" Type="http://schemas.openxmlformats.org/officeDocument/2006/relationships/tags" Target="../tags/tag94.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6.xml"/><Relationship Id="rId1" Type="http://schemas.openxmlformats.org/officeDocument/2006/relationships/tags" Target="../tags/tag95.xml"/><Relationship Id="rId4" Type="http://schemas.openxmlformats.org/officeDocument/2006/relationships/notesSlide" Target="../notesSlides/notesSlide30.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8.xml"/><Relationship Id="rId1" Type="http://schemas.openxmlformats.org/officeDocument/2006/relationships/tags" Target="../tags/tag97.xml"/><Relationship Id="rId4"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2.xml"/><Relationship Id="rId1" Type="http://schemas.openxmlformats.org/officeDocument/2006/relationships/tags" Target="../tags/tag99.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101.xml"/><Relationship Id="rId1" Type="http://schemas.openxmlformats.org/officeDocument/2006/relationships/tags" Target="../tags/tag100.xml"/><Relationship Id="rId5" Type="http://schemas.openxmlformats.org/officeDocument/2006/relationships/image" Target="../media/image41.png"/><Relationship Id="rId4" Type="http://schemas.openxmlformats.org/officeDocument/2006/relationships/notesSlide" Target="../notesSlides/notesSlide33.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3.xml"/><Relationship Id="rId1" Type="http://schemas.openxmlformats.org/officeDocument/2006/relationships/tags" Target="../tags/tag102.xml"/><Relationship Id="rId4" Type="http://schemas.openxmlformats.org/officeDocument/2006/relationships/notesSlide" Target="../notesSlides/notesSlide34.xml"/></Relationships>
</file>

<file path=ppt/slides/_rels/slide43.xml.rels><?xml version="1.0" encoding="UTF-8" standalone="yes"?>
<Relationships xmlns="http://schemas.openxmlformats.org/package/2006/relationships"><Relationship Id="rId8" Type="http://schemas.openxmlformats.org/officeDocument/2006/relationships/tags" Target="../tags/tag111.xml"/><Relationship Id="rId13" Type="http://schemas.openxmlformats.org/officeDocument/2006/relationships/tags" Target="../tags/tag116.xml"/><Relationship Id="rId18" Type="http://schemas.openxmlformats.org/officeDocument/2006/relationships/notesSlide" Target="../notesSlides/notesSlide35.xml"/><Relationship Id="rId26" Type="http://schemas.openxmlformats.org/officeDocument/2006/relationships/image" Target="../media/image55.svg"/><Relationship Id="rId3" Type="http://schemas.openxmlformats.org/officeDocument/2006/relationships/tags" Target="../tags/tag106.xml"/><Relationship Id="rId21" Type="http://schemas.openxmlformats.org/officeDocument/2006/relationships/image" Target="../media/image50.png"/><Relationship Id="rId7" Type="http://schemas.openxmlformats.org/officeDocument/2006/relationships/tags" Target="../tags/tag110.xml"/><Relationship Id="rId12" Type="http://schemas.openxmlformats.org/officeDocument/2006/relationships/tags" Target="../tags/tag115.xml"/><Relationship Id="rId17" Type="http://schemas.openxmlformats.org/officeDocument/2006/relationships/slideLayout" Target="../slideLayouts/slideLayout19.xml"/><Relationship Id="rId25" Type="http://schemas.openxmlformats.org/officeDocument/2006/relationships/image" Target="../media/image54.png"/><Relationship Id="rId2" Type="http://schemas.openxmlformats.org/officeDocument/2006/relationships/tags" Target="../tags/tag105.xml"/><Relationship Id="rId16" Type="http://schemas.openxmlformats.org/officeDocument/2006/relationships/tags" Target="../tags/tag119.xml"/><Relationship Id="rId20" Type="http://schemas.openxmlformats.org/officeDocument/2006/relationships/image" Target="../media/image49.svg"/><Relationship Id="rId29" Type="http://schemas.openxmlformats.org/officeDocument/2006/relationships/image" Target="../media/image58.png"/><Relationship Id="rId1" Type="http://schemas.openxmlformats.org/officeDocument/2006/relationships/tags" Target="../tags/tag104.xml"/><Relationship Id="rId6" Type="http://schemas.openxmlformats.org/officeDocument/2006/relationships/tags" Target="../tags/tag109.xml"/><Relationship Id="rId11" Type="http://schemas.openxmlformats.org/officeDocument/2006/relationships/tags" Target="../tags/tag114.xml"/><Relationship Id="rId24" Type="http://schemas.openxmlformats.org/officeDocument/2006/relationships/image" Target="../media/image53.svg"/><Relationship Id="rId32" Type="http://schemas.openxmlformats.org/officeDocument/2006/relationships/image" Target="../media/image61.png"/><Relationship Id="rId5" Type="http://schemas.openxmlformats.org/officeDocument/2006/relationships/tags" Target="../tags/tag108.xml"/><Relationship Id="rId15" Type="http://schemas.openxmlformats.org/officeDocument/2006/relationships/tags" Target="../tags/tag118.xml"/><Relationship Id="rId23" Type="http://schemas.openxmlformats.org/officeDocument/2006/relationships/image" Target="../media/image52.png"/><Relationship Id="rId28" Type="http://schemas.openxmlformats.org/officeDocument/2006/relationships/image" Target="../media/image57.svg"/><Relationship Id="rId10" Type="http://schemas.openxmlformats.org/officeDocument/2006/relationships/tags" Target="../tags/tag113.xml"/><Relationship Id="rId19" Type="http://schemas.openxmlformats.org/officeDocument/2006/relationships/image" Target="../media/image48.png"/><Relationship Id="rId31" Type="http://schemas.openxmlformats.org/officeDocument/2006/relationships/image" Target="../media/image60.svg"/><Relationship Id="rId4" Type="http://schemas.openxmlformats.org/officeDocument/2006/relationships/tags" Target="../tags/tag107.xml"/><Relationship Id="rId9" Type="http://schemas.openxmlformats.org/officeDocument/2006/relationships/tags" Target="../tags/tag112.xml"/><Relationship Id="rId14" Type="http://schemas.openxmlformats.org/officeDocument/2006/relationships/tags" Target="../tags/tag117.xml"/><Relationship Id="rId22" Type="http://schemas.openxmlformats.org/officeDocument/2006/relationships/image" Target="../media/image51.svg"/><Relationship Id="rId27" Type="http://schemas.openxmlformats.org/officeDocument/2006/relationships/image" Target="../media/image56.png"/><Relationship Id="rId30" Type="http://schemas.openxmlformats.org/officeDocument/2006/relationships/image" Target="../media/image59.png"/></Relationships>
</file>

<file path=ppt/slides/_rels/slide44.xml.rels><?xml version="1.0" encoding="UTF-8" standalone="yes"?>
<Relationships xmlns="http://schemas.openxmlformats.org/package/2006/relationships"><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 Id="rId5" Type="http://schemas.openxmlformats.org/officeDocument/2006/relationships/notesSlide" Target="../notesSlides/notesSlide36.xml"/><Relationship Id="rId4"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4.xml"/><Relationship Id="rId1" Type="http://schemas.openxmlformats.org/officeDocument/2006/relationships/tags" Target="../tags/tag123.xml"/><Relationship Id="rId4" Type="http://schemas.openxmlformats.org/officeDocument/2006/relationships/notesSlide" Target="../notesSlides/notesSlide37.xml"/></Relationships>
</file>

<file path=ppt/slides/_rels/slide46.xml.rels><?xml version="1.0" encoding="UTF-8" standalone="yes"?>
<Relationships xmlns="http://schemas.openxmlformats.org/package/2006/relationships"><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tags" Target="../tags/tag125.xml"/><Relationship Id="rId5" Type="http://schemas.openxmlformats.org/officeDocument/2006/relationships/notesSlide" Target="../notesSlides/notesSlide38.xml"/><Relationship Id="rId4"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9.xml"/><Relationship Id="rId1" Type="http://schemas.openxmlformats.org/officeDocument/2006/relationships/tags" Target="../tags/tag128.xml"/><Relationship Id="rId4" Type="http://schemas.openxmlformats.org/officeDocument/2006/relationships/notesSlide" Target="../notesSlides/notesSlide39.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1.xml"/><Relationship Id="rId1" Type="http://schemas.openxmlformats.org/officeDocument/2006/relationships/tags" Target="../tags/tag130.xml"/><Relationship Id="rId4" Type="http://schemas.openxmlformats.org/officeDocument/2006/relationships/notesSlide" Target="../notesSlides/notesSlide40.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3.xml"/><Relationship Id="rId1" Type="http://schemas.openxmlformats.org/officeDocument/2006/relationships/tags" Target="../tags/tag132.xml"/><Relationship Id="rId4" Type="http://schemas.openxmlformats.org/officeDocument/2006/relationships/notesSlide" Target="../notesSlides/notesSlide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5.xml"/><Relationship Id="rId1" Type="http://schemas.openxmlformats.org/officeDocument/2006/relationships/tags" Target="../tags/tag134.xml"/><Relationship Id="rId4" Type="http://schemas.openxmlformats.org/officeDocument/2006/relationships/notesSlide" Target="../notesSlides/notesSlide42.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7.xml"/><Relationship Id="rId1" Type="http://schemas.openxmlformats.org/officeDocument/2006/relationships/tags" Target="../tags/tag136.xml"/><Relationship Id="rId4" Type="http://schemas.openxmlformats.org/officeDocument/2006/relationships/notesSlide" Target="../notesSlides/notesSlide43.xml"/></Relationships>
</file>

<file path=ppt/slides/_rels/slide52.xml.rels><?xml version="1.0" encoding="UTF-8" standalone="yes"?>
<Relationships xmlns="http://schemas.openxmlformats.org/package/2006/relationships"><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 Id="rId5" Type="http://schemas.openxmlformats.org/officeDocument/2006/relationships/notesSlide" Target="../notesSlides/notesSlide44.xml"/><Relationship Id="rId4"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tags" Target="../tags/tag148.xml"/><Relationship Id="rId13" Type="http://schemas.openxmlformats.org/officeDocument/2006/relationships/slideLayout" Target="../slideLayouts/slideLayout2.xml"/><Relationship Id="rId3" Type="http://schemas.openxmlformats.org/officeDocument/2006/relationships/tags" Target="../tags/tag143.xml"/><Relationship Id="rId7" Type="http://schemas.openxmlformats.org/officeDocument/2006/relationships/tags" Target="../tags/tag147.xml"/><Relationship Id="rId12" Type="http://schemas.openxmlformats.org/officeDocument/2006/relationships/tags" Target="../tags/tag152.xml"/><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tags" Target="../tags/tag146.xml"/><Relationship Id="rId11" Type="http://schemas.openxmlformats.org/officeDocument/2006/relationships/tags" Target="../tags/tag151.xml"/><Relationship Id="rId5" Type="http://schemas.openxmlformats.org/officeDocument/2006/relationships/tags" Target="../tags/tag145.xml"/><Relationship Id="rId10" Type="http://schemas.openxmlformats.org/officeDocument/2006/relationships/tags" Target="../tags/tag150.xml"/><Relationship Id="rId4" Type="http://schemas.openxmlformats.org/officeDocument/2006/relationships/tags" Target="../tags/tag144.xml"/><Relationship Id="rId9" Type="http://schemas.openxmlformats.org/officeDocument/2006/relationships/tags" Target="../tags/tag149.xml"/><Relationship Id="rId14" Type="http://schemas.openxmlformats.org/officeDocument/2006/relationships/notesSlide" Target="../notesSlides/notesSlide45.xml"/></Relationships>
</file>

<file path=ppt/slides/_rels/slide54.xml.rels><?xml version="1.0" encoding="UTF-8" standalone="yes"?>
<Relationships xmlns="http://schemas.openxmlformats.org/package/2006/relationships"><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tags" Target="../tags/tag153.xml"/><Relationship Id="rId5" Type="http://schemas.openxmlformats.org/officeDocument/2006/relationships/notesSlide" Target="../notesSlides/notesSlide46.xml"/><Relationship Id="rId4"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3" Type="http://schemas.openxmlformats.org/officeDocument/2006/relationships/tags" Target="../tags/tag158.xml"/><Relationship Id="rId7" Type="http://schemas.openxmlformats.org/officeDocument/2006/relationships/hyperlink" Target="https://engineerscanada.ca/sites/default/files/ci_v3.2.pdf" TargetMode="External"/><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hyperlink" Target="https://engineerscanada.ca/sites/default/files/ga_v3.2.pdf" TargetMode="External"/><Relationship Id="rId5" Type="http://schemas.openxmlformats.org/officeDocument/2006/relationships/notesSlide" Target="../notesSlides/notesSlide47.xml"/><Relationship Id="rId4"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tags" Target="../tags/tag161.xml"/><Relationship Id="rId7" Type="http://schemas.openxmlformats.org/officeDocument/2006/relationships/notesSlide" Target="../notesSlides/notesSlide48.xml"/><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slideLayout" Target="../slideLayouts/slideLayout2.xml"/><Relationship Id="rId5" Type="http://schemas.openxmlformats.org/officeDocument/2006/relationships/tags" Target="../tags/tag163.xml"/><Relationship Id="rId4" Type="http://schemas.openxmlformats.org/officeDocument/2006/relationships/tags" Target="../tags/tag162.xml"/></Relationships>
</file>

<file path=ppt/slides/_rels/slide57.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66.xml"/><Relationship Id="rId7" Type="http://schemas.openxmlformats.org/officeDocument/2006/relationships/tags" Target="../tags/tag170.xml"/><Relationship Id="rId2" Type="http://schemas.openxmlformats.org/officeDocument/2006/relationships/tags" Target="../tags/tag165.xml"/><Relationship Id="rId1" Type="http://schemas.openxmlformats.org/officeDocument/2006/relationships/tags" Target="../tags/tag164.xml"/><Relationship Id="rId6" Type="http://schemas.openxmlformats.org/officeDocument/2006/relationships/tags" Target="../tags/tag169.xml"/><Relationship Id="rId5" Type="http://schemas.openxmlformats.org/officeDocument/2006/relationships/tags" Target="../tags/tag168.xml"/><Relationship Id="rId4" Type="http://schemas.openxmlformats.org/officeDocument/2006/relationships/tags" Target="../tags/tag167.xml"/><Relationship Id="rId9" Type="http://schemas.openxmlformats.org/officeDocument/2006/relationships/notesSlide" Target="../notesSlides/notesSlide49.xml"/></Relationships>
</file>

<file path=ppt/slides/_rels/slide58.xml.rels><?xml version="1.0" encoding="UTF-8" standalone="yes"?>
<Relationships xmlns="http://schemas.openxmlformats.org/package/2006/relationships"><Relationship Id="rId3" Type="http://schemas.openxmlformats.org/officeDocument/2006/relationships/tags" Target="../tags/tag173.xml"/><Relationship Id="rId7" Type="http://schemas.openxmlformats.org/officeDocument/2006/relationships/notesSlide" Target="../notesSlides/notesSlide50.xml"/><Relationship Id="rId2" Type="http://schemas.openxmlformats.org/officeDocument/2006/relationships/tags" Target="../tags/tag172.xml"/><Relationship Id="rId1" Type="http://schemas.openxmlformats.org/officeDocument/2006/relationships/tags" Target="../tags/tag171.xml"/><Relationship Id="rId6" Type="http://schemas.openxmlformats.org/officeDocument/2006/relationships/slideLayout" Target="../slideLayouts/slideLayout2.xml"/><Relationship Id="rId5" Type="http://schemas.openxmlformats.org/officeDocument/2006/relationships/tags" Target="../tags/tag175.xml"/><Relationship Id="rId4" Type="http://schemas.openxmlformats.org/officeDocument/2006/relationships/tags" Target="../tags/tag174.xml"/></Relationships>
</file>

<file path=ppt/slides/_rels/slide59.xml.rels><?xml version="1.0" encoding="UTF-8" standalone="yes"?>
<Relationships xmlns="http://schemas.openxmlformats.org/package/2006/relationships"><Relationship Id="rId8" Type="http://schemas.openxmlformats.org/officeDocument/2006/relationships/notesSlide" Target="../notesSlides/notesSlide51.xml"/><Relationship Id="rId3" Type="http://schemas.openxmlformats.org/officeDocument/2006/relationships/tags" Target="../tags/tag178.xml"/><Relationship Id="rId7" Type="http://schemas.openxmlformats.org/officeDocument/2006/relationships/slideLayout" Target="../slideLayouts/slideLayout2.xml"/><Relationship Id="rId2" Type="http://schemas.openxmlformats.org/officeDocument/2006/relationships/tags" Target="../tags/tag177.xml"/><Relationship Id="rId1" Type="http://schemas.openxmlformats.org/officeDocument/2006/relationships/tags" Target="../tags/tag176.xml"/><Relationship Id="rId6" Type="http://schemas.openxmlformats.org/officeDocument/2006/relationships/tags" Target="../tags/tag181.xml"/><Relationship Id="rId5" Type="http://schemas.openxmlformats.org/officeDocument/2006/relationships/tags" Target="../tags/tag180.xml"/><Relationship Id="rId4" Type="http://schemas.openxmlformats.org/officeDocument/2006/relationships/tags" Target="../tags/tag179.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18.xml"/></Relationships>
</file>

<file path=ppt/slides/_rels/slide60.xml.rels><?xml version="1.0" encoding="UTF-8" standalone="yes"?>
<Relationships xmlns="http://schemas.openxmlformats.org/package/2006/relationships"><Relationship Id="rId3" Type="http://schemas.openxmlformats.org/officeDocument/2006/relationships/tags" Target="../tags/tag184.xml"/><Relationship Id="rId2" Type="http://schemas.openxmlformats.org/officeDocument/2006/relationships/tags" Target="../tags/tag183.xml"/><Relationship Id="rId1" Type="http://schemas.openxmlformats.org/officeDocument/2006/relationships/tags" Target="../tags/tag182.xml"/><Relationship Id="rId5" Type="http://schemas.openxmlformats.org/officeDocument/2006/relationships/notesSlide" Target="../notesSlides/notesSlide52.xml"/><Relationship Id="rId4"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notesSlide" Target="../notesSlides/notesSlide53.xml"/><Relationship Id="rId3" Type="http://schemas.openxmlformats.org/officeDocument/2006/relationships/tags" Target="../tags/tag187.xml"/><Relationship Id="rId7" Type="http://schemas.openxmlformats.org/officeDocument/2006/relationships/slideLayout" Target="../slideLayouts/slideLayout2.xml"/><Relationship Id="rId2" Type="http://schemas.openxmlformats.org/officeDocument/2006/relationships/tags" Target="../tags/tag186.xml"/><Relationship Id="rId1" Type="http://schemas.openxmlformats.org/officeDocument/2006/relationships/tags" Target="../tags/tag185.xml"/><Relationship Id="rId6" Type="http://schemas.openxmlformats.org/officeDocument/2006/relationships/tags" Target="../tags/tag190.xml"/><Relationship Id="rId5" Type="http://schemas.openxmlformats.org/officeDocument/2006/relationships/tags" Target="../tags/tag189.xml"/><Relationship Id="rId4" Type="http://schemas.openxmlformats.org/officeDocument/2006/relationships/tags" Target="../tags/tag188.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2.xml"/><Relationship Id="rId1" Type="http://schemas.openxmlformats.org/officeDocument/2006/relationships/tags" Target="../tags/tag191.xml"/><Relationship Id="rId4" Type="http://schemas.openxmlformats.org/officeDocument/2006/relationships/notesSlide" Target="../notesSlides/notesSlide54.xml"/></Relationships>
</file>

<file path=ppt/slides/_rels/slide63.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tags" Target="../tags/tag195.xml"/><Relationship Id="rId7" Type="http://schemas.openxmlformats.org/officeDocument/2006/relationships/diagramData" Target="../diagrams/data3.xml"/><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notesSlide" Target="../notesSlides/notesSlide55.xml"/><Relationship Id="rId11" Type="http://schemas.microsoft.com/office/2007/relationships/diagramDrawing" Target="../diagrams/drawing3.xml"/><Relationship Id="rId5" Type="http://schemas.openxmlformats.org/officeDocument/2006/relationships/slideLayout" Target="../slideLayouts/slideLayout2.xml"/><Relationship Id="rId10" Type="http://schemas.openxmlformats.org/officeDocument/2006/relationships/diagramColors" Target="../diagrams/colors3.xml"/><Relationship Id="rId4" Type="http://schemas.openxmlformats.org/officeDocument/2006/relationships/tags" Target="../tags/tag196.xml"/><Relationship Id="rId9" Type="http://schemas.openxmlformats.org/officeDocument/2006/relationships/diagramQuickStyle" Target="../diagrams/quickStyle3.xml"/></Relationships>
</file>

<file path=ppt/slides/_rels/slide64.xml.rels><?xml version="1.0" encoding="UTF-8" standalone="yes"?>
<Relationships xmlns="http://schemas.openxmlformats.org/package/2006/relationships"><Relationship Id="rId8" Type="http://schemas.openxmlformats.org/officeDocument/2006/relationships/notesSlide" Target="../notesSlides/notesSlide56.xml"/><Relationship Id="rId3" Type="http://schemas.openxmlformats.org/officeDocument/2006/relationships/tags" Target="../tags/tag199.xml"/><Relationship Id="rId7" Type="http://schemas.openxmlformats.org/officeDocument/2006/relationships/slideLayout" Target="../slideLayouts/slideLayout2.xml"/><Relationship Id="rId2" Type="http://schemas.openxmlformats.org/officeDocument/2006/relationships/tags" Target="../tags/tag198.xml"/><Relationship Id="rId1" Type="http://schemas.openxmlformats.org/officeDocument/2006/relationships/tags" Target="../tags/tag197.xml"/><Relationship Id="rId6" Type="http://schemas.openxmlformats.org/officeDocument/2006/relationships/tags" Target="../tags/tag202.xml"/><Relationship Id="rId5" Type="http://schemas.openxmlformats.org/officeDocument/2006/relationships/tags" Target="../tags/tag201.xml"/><Relationship Id="rId4" Type="http://schemas.openxmlformats.org/officeDocument/2006/relationships/tags" Target="../tags/tag200.xml"/></Relationships>
</file>

<file path=ppt/slides/_rels/slide65.xml.rels><?xml version="1.0" encoding="UTF-8" standalone="yes"?>
<Relationships xmlns="http://schemas.openxmlformats.org/package/2006/relationships"><Relationship Id="rId8" Type="http://schemas.openxmlformats.org/officeDocument/2006/relationships/notesSlide" Target="../notesSlides/notesSlide57.xml"/><Relationship Id="rId3" Type="http://schemas.openxmlformats.org/officeDocument/2006/relationships/tags" Target="../tags/tag205.xml"/><Relationship Id="rId7" Type="http://schemas.openxmlformats.org/officeDocument/2006/relationships/slideLayout" Target="../slideLayouts/slideLayout2.xml"/><Relationship Id="rId2" Type="http://schemas.openxmlformats.org/officeDocument/2006/relationships/tags" Target="../tags/tag204.xml"/><Relationship Id="rId1" Type="http://schemas.openxmlformats.org/officeDocument/2006/relationships/tags" Target="../tags/tag203.xml"/><Relationship Id="rId6" Type="http://schemas.openxmlformats.org/officeDocument/2006/relationships/tags" Target="../tags/tag208.xml"/><Relationship Id="rId5" Type="http://schemas.openxmlformats.org/officeDocument/2006/relationships/tags" Target="../tags/tag207.xml"/><Relationship Id="rId4" Type="http://schemas.openxmlformats.org/officeDocument/2006/relationships/tags" Target="../tags/tag206.xml"/></Relationships>
</file>

<file path=ppt/slides/_rels/slide66.xml.rels><?xml version="1.0" encoding="UTF-8" standalone="yes"?>
<Relationships xmlns="http://schemas.openxmlformats.org/package/2006/relationships"><Relationship Id="rId8" Type="http://schemas.openxmlformats.org/officeDocument/2006/relationships/notesSlide" Target="../notesSlides/notesSlide58.xml"/><Relationship Id="rId3" Type="http://schemas.openxmlformats.org/officeDocument/2006/relationships/tags" Target="../tags/tag211.xml"/><Relationship Id="rId7" Type="http://schemas.openxmlformats.org/officeDocument/2006/relationships/slideLayout" Target="../slideLayouts/slideLayout2.xml"/><Relationship Id="rId2" Type="http://schemas.openxmlformats.org/officeDocument/2006/relationships/tags" Target="../tags/tag210.xml"/><Relationship Id="rId1" Type="http://schemas.openxmlformats.org/officeDocument/2006/relationships/tags" Target="../tags/tag209.xml"/><Relationship Id="rId6" Type="http://schemas.openxmlformats.org/officeDocument/2006/relationships/tags" Target="../tags/tag214.xml"/><Relationship Id="rId5" Type="http://schemas.openxmlformats.org/officeDocument/2006/relationships/tags" Target="../tags/tag213.xml"/><Relationship Id="rId4" Type="http://schemas.openxmlformats.org/officeDocument/2006/relationships/tags" Target="../tags/tag2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16.xml"/><Relationship Id="rId1" Type="http://schemas.openxmlformats.org/officeDocument/2006/relationships/tags" Target="../tags/tag215.xml"/><Relationship Id="rId4" Type="http://schemas.openxmlformats.org/officeDocument/2006/relationships/notesSlide" Target="../notesSlides/notesSlide59.xml"/></Relationships>
</file>

<file path=ppt/slides/_rels/slide69.xml.rels><?xml version="1.0" encoding="UTF-8" standalone="yes"?>
<Relationships xmlns="http://schemas.openxmlformats.org/package/2006/relationships"><Relationship Id="rId3" Type="http://schemas.openxmlformats.org/officeDocument/2006/relationships/tags" Target="../tags/tag219.xml"/><Relationship Id="rId2" Type="http://schemas.openxmlformats.org/officeDocument/2006/relationships/tags" Target="../tags/tag218.xml"/><Relationship Id="rId1" Type="http://schemas.openxmlformats.org/officeDocument/2006/relationships/tags" Target="../tags/tag217.xml"/><Relationship Id="rId5" Type="http://schemas.openxmlformats.org/officeDocument/2006/relationships/notesSlide" Target="../notesSlides/notesSlide60.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1.xml"/><Relationship Id="rId1" Type="http://schemas.openxmlformats.org/officeDocument/2006/relationships/tags" Target="../tags/tag220.xml"/><Relationship Id="rId4" Type="http://schemas.openxmlformats.org/officeDocument/2006/relationships/notesSlide" Target="../notesSlides/notesSlide6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60.sv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2.xml"/><Relationship Id="rId1" Type="http://schemas.openxmlformats.org/officeDocument/2006/relationships/tags" Target="../tags/tag222.xml"/></Relationships>
</file>

<file path=ppt/slides/_rels/slide76.xml.rels><?xml version="1.0" encoding="UTF-8" standalone="yes"?>
<Relationships xmlns="http://schemas.openxmlformats.org/package/2006/relationships"><Relationship Id="rId3" Type="http://schemas.openxmlformats.org/officeDocument/2006/relationships/tags" Target="../tags/tag225.xml"/><Relationship Id="rId7" Type="http://schemas.openxmlformats.org/officeDocument/2006/relationships/image" Target="../media/image62.png"/><Relationship Id="rId2" Type="http://schemas.openxmlformats.org/officeDocument/2006/relationships/tags" Target="../tags/tag224.xml"/><Relationship Id="rId1" Type="http://schemas.openxmlformats.org/officeDocument/2006/relationships/tags" Target="../tags/tag223.xml"/><Relationship Id="rId6" Type="http://schemas.openxmlformats.org/officeDocument/2006/relationships/notesSlide" Target="../notesSlides/notesSlide65.xml"/><Relationship Id="rId5" Type="http://schemas.openxmlformats.org/officeDocument/2006/relationships/slideLayout" Target="../slideLayouts/slideLayout2.xml"/><Relationship Id="rId4" Type="http://schemas.openxmlformats.org/officeDocument/2006/relationships/tags" Target="../tags/tag226.xml"/></Relationships>
</file>

<file path=ppt/slides/_rels/slide77.xml.rels><?xml version="1.0" encoding="UTF-8" standalone="yes"?>
<Relationships xmlns="http://schemas.openxmlformats.org/package/2006/relationships"><Relationship Id="rId3" Type="http://schemas.openxmlformats.org/officeDocument/2006/relationships/tags" Target="../tags/tag229.xml"/><Relationship Id="rId2" Type="http://schemas.openxmlformats.org/officeDocument/2006/relationships/tags" Target="../tags/tag228.xml"/><Relationship Id="rId1" Type="http://schemas.openxmlformats.org/officeDocument/2006/relationships/tags" Target="../tags/tag227.xml"/><Relationship Id="rId6" Type="http://schemas.openxmlformats.org/officeDocument/2006/relationships/image" Target="../media/image63.png"/><Relationship Id="rId5" Type="http://schemas.openxmlformats.org/officeDocument/2006/relationships/notesSlide" Target="../notesSlides/notesSlide66.xml"/><Relationship Id="rId4"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1.xml"/><Relationship Id="rId1" Type="http://schemas.openxmlformats.org/officeDocument/2006/relationships/tags" Target="../tags/tag230.xml"/><Relationship Id="rId4" Type="http://schemas.openxmlformats.org/officeDocument/2006/relationships/notesSlide" Target="../notesSlides/notesSlide67.xml"/></Relationships>
</file>

<file path=ppt/slides/_rels/slide79.xml.rels><?xml version="1.0" encoding="UTF-8" standalone="yes"?>
<Relationships xmlns="http://schemas.openxmlformats.org/package/2006/relationships"><Relationship Id="rId3" Type="http://schemas.openxmlformats.org/officeDocument/2006/relationships/tags" Target="../tags/tag234.xml"/><Relationship Id="rId7" Type="http://schemas.openxmlformats.org/officeDocument/2006/relationships/image" Target="../media/image62.png"/><Relationship Id="rId2" Type="http://schemas.openxmlformats.org/officeDocument/2006/relationships/tags" Target="../tags/tag233.xml"/><Relationship Id="rId1" Type="http://schemas.openxmlformats.org/officeDocument/2006/relationships/tags" Target="../tags/tag232.xml"/><Relationship Id="rId6" Type="http://schemas.openxmlformats.org/officeDocument/2006/relationships/notesSlide" Target="../notesSlides/notesSlide68.xml"/><Relationship Id="rId5" Type="http://schemas.openxmlformats.org/officeDocument/2006/relationships/slideLayout" Target="../slideLayouts/slideLayout2.xml"/><Relationship Id="rId4" Type="http://schemas.openxmlformats.org/officeDocument/2006/relationships/tags" Target="../tags/tag235.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24.xml"/><Relationship Id="rId7" Type="http://schemas.openxmlformats.org/officeDocument/2006/relationships/notesSlide" Target="../notesSlides/notesSlide7.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Layout" Target="../slideLayouts/slideLayout2.xml"/><Relationship Id="rId5" Type="http://schemas.openxmlformats.org/officeDocument/2006/relationships/tags" Target="../tags/tag26.xml"/><Relationship Id="rId4" Type="http://schemas.openxmlformats.org/officeDocument/2006/relationships/tags" Target="../tags/tag25.xml"/><Relationship Id="rId9" Type="http://schemas.openxmlformats.org/officeDocument/2006/relationships/image" Target="../media/image10.svg"/></Relationships>
</file>

<file path=ppt/slides/_rels/slide80.xml.rels><?xml version="1.0" encoding="UTF-8" standalone="yes"?>
<Relationships xmlns="http://schemas.openxmlformats.org/package/2006/relationships"><Relationship Id="rId3" Type="http://schemas.openxmlformats.org/officeDocument/2006/relationships/tags" Target="../tags/tag238.xml"/><Relationship Id="rId2" Type="http://schemas.openxmlformats.org/officeDocument/2006/relationships/tags" Target="../tags/tag237.xml"/><Relationship Id="rId1" Type="http://schemas.openxmlformats.org/officeDocument/2006/relationships/tags" Target="../tags/tag236.xml"/><Relationship Id="rId5" Type="http://schemas.openxmlformats.org/officeDocument/2006/relationships/notesSlide" Target="../notesSlides/notesSlide69.xml"/><Relationship Id="rId4"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0.xml"/><Relationship Id="rId1" Type="http://schemas.openxmlformats.org/officeDocument/2006/relationships/tags" Target="../tags/tag239.xml"/><Relationship Id="rId4" Type="http://schemas.openxmlformats.org/officeDocument/2006/relationships/notesSlide" Target="../notesSlides/notesSlide70.xml"/></Relationships>
</file>

<file path=ppt/slides/_rels/slide82.xml.rels><?xml version="1.0" encoding="UTF-8" standalone="yes"?>
<Relationships xmlns="http://schemas.openxmlformats.org/package/2006/relationships"><Relationship Id="rId3" Type="http://schemas.openxmlformats.org/officeDocument/2006/relationships/tags" Target="../tags/tag243.xml"/><Relationship Id="rId7" Type="http://schemas.openxmlformats.org/officeDocument/2006/relationships/notesSlide" Target="../notesSlides/notesSlide71.xml"/><Relationship Id="rId2" Type="http://schemas.openxmlformats.org/officeDocument/2006/relationships/tags" Target="../tags/tag242.xml"/><Relationship Id="rId1" Type="http://schemas.openxmlformats.org/officeDocument/2006/relationships/tags" Target="../tags/tag241.xml"/><Relationship Id="rId6" Type="http://schemas.openxmlformats.org/officeDocument/2006/relationships/slideLayout" Target="../slideLayouts/slideLayout2.xml"/><Relationship Id="rId5" Type="http://schemas.openxmlformats.org/officeDocument/2006/relationships/tags" Target="../tags/tag245.xml"/><Relationship Id="rId4" Type="http://schemas.openxmlformats.org/officeDocument/2006/relationships/tags" Target="../tags/tag244.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12.xml"/><Relationship Id="rId1" Type="http://schemas.openxmlformats.org/officeDocument/2006/relationships/tags" Target="../tags/tag246.xml"/></Relationships>
</file>

<file path=ppt/slides/_rels/slide84.xml.rels><?xml version="1.0" encoding="UTF-8" standalone="yes"?>
<Relationships xmlns="http://schemas.openxmlformats.org/package/2006/relationships"><Relationship Id="rId3" Type="http://schemas.openxmlformats.org/officeDocument/2006/relationships/tags" Target="../tags/tag249.xml"/><Relationship Id="rId2" Type="http://schemas.openxmlformats.org/officeDocument/2006/relationships/tags" Target="../tags/tag248.xml"/><Relationship Id="rId1" Type="http://schemas.openxmlformats.org/officeDocument/2006/relationships/tags" Target="../tags/tag247.xml"/><Relationship Id="rId5" Type="http://schemas.openxmlformats.org/officeDocument/2006/relationships/notesSlide" Target="../notesSlides/notesSlide73.xml"/><Relationship Id="rId4"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tags" Target="../tags/tag252.xml"/><Relationship Id="rId7" Type="http://schemas.openxmlformats.org/officeDocument/2006/relationships/image" Target="../media/image47.jpeg"/><Relationship Id="rId2" Type="http://schemas.openxmlformats.org/officeDocument/2006/relationships/tags" Target="../tags/tag251.xml"/><Relationship Id="rId1" Type="http://schemas.openxmlformats.org/officeDocument/2006/relationships/tags" Target="../tags/tag250.xml"/><Relationship Id="rId6" Type="http://schemas.openxmlformats.org/officeDocument/2006/relationships/notesSlide" Target="../notesSlides/notesSlide74.xml"/><Relationship Id="rId5" Type="http://schemas.openxmlformats.org/officeDocument/2006/relationships/slideLayout" Target="../slideLayouts/slideLayout2.xml"/><Relationship Id="rId4" Type="http://schemas.openxmlformats.org/officeDocument/2006/relationships/tags" Target="../tags/tag253.xml"/></Relationships>
</file>

<file path=ppt/slides/_rels/slide8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5.xml"/><Relationship Id="rId1" Type="http://schemas.openxmlformats.org/officeDocument/2006/relationships/tags" Target="../tags/tag254.xml"/><Relationship Id="rId4" Type="http://schemas.openxmlformats.org/officeDocument/2006/relationships/notesSlide" Target="../notesSlides/notesSlide75.xml"/></Relationships>
</file>

<file path=ppt/slides/_rels/slide8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7.xml"/><Relationship Id="rId1" Type="http://schemas.openxmlformats.org/officeDocument/2006/relationships/tags" Target="../tags/tag256.xml"/><Relationship Id="rId4" Type="http://schemas.openxmlformats.org/officeDocument/2006/relationships/notesSlide" Target="../notesSlides/notesSlide76.xml"/></Relationships>
</file>

<file path=ppt/slides/_rels/slide8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9.xml"/><Relationship Id="rId1" Type="http://schemas.openxmlformats.org/officeDocument/2006/relationships/tags" Target="../tags/tag258.xml"/><Relationship Id="rId4" Type="http://schemas.openxmlformats.org/officeDocument/2006/relationships/notesSlide" Target="../notesSlides/notesSlide77.xml"/></Relationships>
</file>

<file path=ppt/slides/_rels/slide8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1.xml"/><Relationship Id="rId1" Type="http://schemas.openxmlformats.org/officeDocument/2006/relationships/tags" Target="../tags/tag260.xml"/><Relationship Id="rId4" Type="http://schemas.openxmlformats.org/officeDocument/2006/relationships/notesSlide" Target="../notesSlides/notesSlide78.xml"/></Relationships>
</file>

<file path=ppt/slides/_rels/slide9.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image" Target="../media/image12.svg"/><Relationship Id="rId18" Type="http://schemas.openxmlformats.org/officeDocument/2006/relationships/diagramData" Target="../diagrams/data1.xml"/><Relationship Id="rId3" Type="http://schemas.openxmlformats.org/officeDocument/2006/relationships/tags" Target="../tags/tag29.xml"/><Relationship Id="rId21" Type="http://schemas.openxmlformats.org/officeDocument/2006/relationships/diagramColors" Target="../diagrams/colors1.xml"/><Relationship Id="rId7" Type="http://schemas.openxmlformats.org/officeDocument/2006/relationships/tags" Target="../tags/tag33.xml"/><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tags" Target="../tags/tag28.xml"/><Relationship Id="rId16" Type="http://schemas.openxmlformats.org/officeDocument/2006/relationships/image" Target="../media/image15.png"/><Relationship Id="rId20" Type="http://schemas.openxmlformats.org/officeDocument/2006/relationships/diagramQuickStyle" Target="../diagrams/quickStyle1.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notesSlide" Target="../notesSlides/notesSlide8.xml"/><Relationship Id="rId5" Type="http://schemas.openxmlformats.org/officeDocument/2006/relationships/tags" Target="../tags/tag31.xml"/><Relationship Id="rId15" Type="http://schemas.openxmlformats.org/officeDocument/2006/relationships/image" Target="../media/image14.svg"/><Relationship Id="rId10" Type="http://schemas.openxmlformats.org/officeDocument/2006/relationships/slideLayout" Target="../slideLayouts/slideLayout2.xml"/><Relationship Id="rId19" Type="http://schemas.openxmlformats.org/officeDocument/2006/relationships/diagramLayout" Target="../diagrams/layout1.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image" Target="../media/image13.png"/><Relationship Id="rId22"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C9909-E466-4171-95E2-072C6545FB49}"/>
              </a:ext>
            </a:extLst>
          </p:cNvPr>
          <p:cNvSpPr>
            <a:spLocks noGrp="1"/>
          </p:cNvSpPr>
          <p:nvPr>
            <p:ph type="title"/>
            <p:custDataLst>
              <p:tags r:id="rId1"/>
            </p:custDataLst>
          </p:nvPr>
        </p:nvSpPr>
        <p:spPr/>
        <p:txBody>
          <a:bodyPr/>
          <a:lstStyle/>
          <a:p>
            <a:r>
              <a:rPr lang="fr-CA"/>
              <a:t>À propos de</a:t>
            </a:r>
            <a:r>
              <a:rPr lang="fr-CA" noProof="0"/>
              <a:t> cette présentation</a:t>
            </a:r>
          </a:p>
        </p:txBody>
      </p:sp>
      <p:sp>
        <p:nvSpPr>
          <p:cNvPr id="7" name="Content Placeholder 2">
            <a:extLst>
              <a:ext uri="{FF2B5EF4-FFF2-40B4-BE49-F238E27FC236}">
                <a16:creationId xmlns:a16="http://schemas.microsoft.com/office/drawing/2014/main" id="{3B9F6CD8-3C62-4D58-9026-F37FC4E92B0E}"/>
              </a:ext>
            </a:extLst>
          </p:cNvPr>
          <p:cNvSpPr>
            <a:spLocks noGrp="1"/>
          </p:cNvSpPr>
          <p:nvPr>
            <p:ph idx="1"/>
            <p:custDataLst>
              <p:tags r:id="rId2"/>
            </p:custDataLst>
          </p:nvPr>
        </p:nvSpPr>
        <p:spPr/>
        <p:txBody>
          <a:bodyPr>
            <a:normAutofit fontScale="55000" lnSpcReduction="20000"/>
          </a:bodyPr>
          <a:lstStyle/>
          <a:p>
            <a:r>
              <a:rPr lang="fr-CA"/>
              <a:t>La présentation du président de l’équipe de visiteurs est conçue pour être présentée dans son intégralité ou en plusieurs parties. Le président déterminera combien de réunions préalables à la visite auront lieu et quel contenu sera traité à chacune de ces réunions. La répartition suivante est suggérée :</a:t>
            </a:r>
          </a:p>
          <a:p>
            <a:pPr lvl="1"/>
            <a:r>
              <a:rPr lang="fr-CA"/>
              <a:t>Diapos 1 à 74 durant une réunion en ligne ou téléconférence préliminaire de l’équipe;</a:t>
            </a:r>
          </a:p>
          <a:p>
            <a:pPr lvl="1"/>
            <a:r>
              <a:rPr lang="fr-CA"/>
              <a:t>Diapos 74 à 81 durant la première réunion en personne de l’équipe.</a:t>
            </a:r>
          </a:p>
          <a:p>
            <a:pPr lvl="1"/>
            <a:r>
              <a:rPr lang="fr-CA"/>
              <a:t>Récapitulatif des diapos 35 à 73 plus les diapos 82-87 et lors de la première réunion en personne de l’équipe.</a:t>
            </a:r>
          </a:p>
          <a:p>
            <a:r>
              <a:rPr lang="fr-CA"/>
              <a:t>Cette présentation vise à permettre aux présidents d’équipes de donner une formation uniforme aux visiteurs de programmes.</a:t>
            </a:r>
          </a:p>
          <a:p>
            <a:r>
              <a:rPr lang="fr-CA"/>
              <a:t>Les responsables des programmes faisant l’objet d’une visite voudront peut-être examiner cette présentation pour s’informer, ou la communiquer aux enseignants et membres du personnel qui seront visés par la visite.</a:t>
            </a:r>
          </a:p>
          <a:p>
            <a:r>
              <a:rPr lang="fr-CA"/>
              <a:t>Cette présentation sera actualisée chaque année en fonction des améliorations continues apportées aux normes, politiques et procédures d’agrément.</a:t>
            </a:r>
          </a:p>
        </p:txBody>
      </p:sp>
      <p:sp>
        <p:nvSpPr>
          <p:cNvPr id="3" name="TextBox 2">
            <a:extLst>
              <a:ext uri="{FF2B5EF4-FFF2-40B4-BE49-F238E27FC236}">
                <a16:creationId xmlns:a16="http://schemas.microsoft.com/office/drawing/2014/main" id="{FC2BA796-F42C-4CA9-8DCB-10844A2F5421}"/>
              </a:ext>
            </a:extLst>
          </p:cNvPr>
          <p:cNvSpPr txBox="1"/>
          <p:nvPr>
            <p:custDataLst>
              <p:tags r:id="rId3"/>
            </p:custDataLst>
          </p:nvPr>
        </p:nvSpPr>
        <p:spPr>
          <a:xfrm>
            <a:off x="0" y="0"/>
            <a:ext cx="3810000" cy="1270000"/>
          </a:xfrm>
          <a:prstGeom prst="rect">
            <a:avLst/>
          </a:prstGeom>
          <a:noFill/>
        </p:spPr>
        <p:txBody>
          <a:bodyPr vert="horz" rtlCol="0">
            <a:spAutoFit/>
          </a:bodyPr>
          <a:lstStyle/>
          <a:p>
            <a:endParaRPr lang="fr-CA"/>
          </a:p>
        </p:txBody>
      </p:sp>
      <p:sp>
        <p:nvSpPr>
          <p:cNvPr id="4" name="TextBox 3">
            <a:extLst>
              <a:ext uri="{FF2B5EF4-FFF2-40B4-BE49-F238E27FC236}">
                <a16:creationId xmlns:a16="http://schemas.microsoft.com/office/drawing/2014/main" id="{A2381093-7A33-4198-AC06-0BFD7B217DCB}"/>
              </a:ext>
            </a:extLst>
          </p:cNvPr>
          <p:cNvSpPr txBox="1"/>
          <p:nvPr>
            <p:custDataLst>
              <p:tags r:id="rId4"/>
            </p:custDataLst>
          </p:nvPr>
        </p:nvSpPr>
        <p:spPr>
          <a:xfrm>
            <a:off x="0" y="0"/>
            <a:ext cx="3810000" cy="1270000"/>
          </a:xfrm>
          <a:prstGeom prst="rect">
            <a:avLst/>
          </a:prstGeom>
          <a:noFill/>
        </p:spPr>
        <p:txBody>
          <a:bodyPr vert="horz" rtlCol="0">
            <a:spAutoFit/>
          </a:bodyPr>
          <a:lstStyle/>
          <a:p>
            <a:endParaRPr lang="fr-CA"/>
          </a:p>
        </p:txBody>
      </p:sp>
      <p:sp>
        <p:nvSpPr>
          <p:cNvPr id="5" name="Footer Placeholder 4">
            <a:extLst>
              <a:ext uri="{FF2B5EF4-FFF2-40B4-BE49-F238E27FC236}">
                <a16:creationId xmlns:a16="http://schemas.microsoft.com/office/drawing/2014/main" id="{51B3BFF3-4AB6-4974-94FA-C183ED82570F}"/>
              </a:ext>
            </a:extLst>
          </p:cNvPr>
          <p:cNvSpPr>
            <a:spLocks noGrp="1"/>
          </p:cNvSpPr>
          <p:nvPr>
            <p:ph type="ftr" sz="quarter" idx="3"/>
          </p:nvPr>
        </p:nvSpPr>
        <p:spPr/>
        <p:txBody>
          <a:bodyPr/>
          <a:lstStyle/>
          <a:p>
            <a:endParaRPr lang="en-CA"/>
          </a:p>
        </p:txBody>
      </p:sp>
      <p:sp>
        <p:nvSpPr>
          <p:cNvPr id="6" name="Slide Number Placeholder 5">
            <a:extLst>
              <a:ext uri="{FF2B5EF4-FFF2-40B4-BE49-F238E27FC236}">
                <a16:creationId xmlns:a16="http://schemas.microsoft.com/office/drawing/2014/main" id="{C64055C2-72C1-4CC5-9DCF-6DCC40F618A9}"/>
              </a:ext>
            </a:extLst>
          </p:cNvPr>
          <p:cNvSpPr>
            <a:spLocks noGrp="1"/>
          </p:cNvSpPr>
          <p:nvPr>
            <p:ph type="sldNum" sz="quarter" idx="4"/>
          </p:nvPr>
        </p:nvSpPr>
        <p:spPr/>
        <p:txBody>
          <a:bodyPr/>
          <a:lstStyle/>
          <a:p>
            <a:fld id="{2D00DFA4-54D8-426D-8AF1-9A684DA98554}" type="slidenum">
              <a:rPr lang="en-CA" smtClean="0"/>
              <a:pPr/>
              <a:t>1</a:t>
            </a:fld>
            <a:endParaRPr lang="en-CA"/>
          </a:p>
        </p:txBody>
      </p:sp>
    </p:spTree>
    <p:extLst>
      <p:ext uri="{BB962C8B-B14F-4D97-AF65-F5344CB8AC3E}">
        <p14:creationId xmlns:p14="http://schemas.microsoft.com/office/powerpoint/2010/main" val="1400615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96A56-F135-444F-ADEC-9941390A2CE7}"/>
              </a:ext>
            </a:extLst>
          </p:cNvPr>
          <p:cNvSpPr>
            <a:spLocks noGrp="1"/>
          </p:cNvSpPr>
          <p:nvPr>
            <p:ph type="title"/>
            <p:custDataLst>
              <p:tags r:id="rId1"/>
            </p:custDataLst>
          </p:nvPr>
        </p:nvSpPr>
        <p:spPr/>
        <p:txBody>
          <a:bodyPr/>
          <a:lstStyle/>
          <a:p>
            <a:r>
              <a:rPr lang="fr-CA" altLang="fr-FR" noProof="0"/>
              <a:t>Remarques générales sur l’agrément</a:t>
            </a:r>
            <a:endParaRPr lang="fr-CA" noProof="0"/>
          </a:p>
        </p:txBody>
      </p:sp>
      <p:sp>
        <p:nvSpPr>
          <p:cNvPr id="3" name="Content Placeholder 2">
            <a:extLst>
              <a:ext uri="{FF2B5EF4-FFF2-40B4-BE49-F238E27FC236}">
                <a16:creationId xmlns:a16="http://schemas.microsoft.com/office/drawing/2014/main" id="{BA9AA3E0-A494-42D0-B4DD-B8A5A279B5A7}"/>
              </a:ext>
            </a:extLst>
          </p:cNvPr>
          <p:cNvSpPr>
            <a:spLocks noGrp="1"/>
          </p:cNvSpPr>
          <p:nvPr>
            <p:ph idx="1"/>
            <p:custDataLst>
              <p:tags r:id="rId2"/>
            </p:custDataLst>
          </p:nvPr>
        </p:nvSpPr>
        <p:spPr/>
        <p:txBody>
          <a:bodyPr>
            <a:normAutofit fontScale="85000" lnSpcReduction="20000"/>
          </a:bodyPr>
          <a:lstStyle/>
          <a:p>
            <a:r>
              <a:rPr lang="fr-CA" altLang="fr-FR" noProof="0"/>
              <a:t>L’agrément :</a:t>
            </a:r>
          </a:p>
          <a:p>
            <a:r>
              <a:rPr lang="fr-CA" altLang="fr-FR" noProof="0"/>
              <a:t>S’applique uniquement aux programmes (pas aux départements ni aux facultés)</a:t>
            </a:r>
          </a:p>
          <a:p>
            <a:r>
              <a:rPr lang="fr-CA" altLang="fr-FR"/>
              <a:t>L'évaluation n'est entreprise qu'à la demande de l'établissement d'enseignement et avec le consentement de l'ordre compétent</a:t>
            </a:r>
            <a:endParaRPr lang="fr-CA" altLang="fr-FR" noProof="0"/>
          </a:p>
          <a:p>
            <a:r>
              <a:rPr lang="fr-CA" altLang="fr-FR" noProof="0"/>
              <a:t>Constitue :</a:t>
            </a:r>
          </a:p>
          <a:p>
            <a:pPr lvl="1"/>
            <a:r>
              <a:rPr lang="fr-CA" altLang="fr-FR"/>
              <a:t>une évaluation quantitative et qualitative du programme d'études</a:t>
            </a:r>
            <a:endParaRPr lang="fr-CA" altLang="fr-FR" noProof="0"/>
          </a:p>
          <a:p>
            <a:pPr lvl="1"/>
            <a:r>
              <a:rPr lang="fr-CA" altLang="fr-FR"/>
              <a:t>une évaluation qualitative du cadre de prestation du programme</a:t>
            </a:r>
            <a:endParaRPr lang="fr-CA" altLang="fr-FR" noProof="0"/>
          </a:p>
          <a:p>
            <a:r>
              <a:rPr lang="fr-CA" altLang="fr-FR"/>
              <a:t>Est accordé pour une période maximale de six ans</a:t>
            </a:r>
            <a:endParaRPr lang="fr-CA" altLang="fr-FR" noProof="0"/>
          </a:p>
          <a:p>
            <a:endParaRPr lang="fr-CA" noProof="0"/>
          </a:p>
        </p:txBody>
      </p:sp>
      <p:sp>
        <p:nvSpPr>
          <p:cNvPr id="4" name="Footer Placeholder 3">
            <a:extLst>
              <a:ext uri="{FF2B5EF4-FFF2-40B4-BE49-F238E27FC236}">
                <a16:creationId xmlns:a16="http://schemas.microsoft.com/office/drawing/2014/main" id="{7CADBD71-53EA-4CAB-8455-A90E054D2698}"/>
              </a:ext>
            </a:extLst>
          </p:cNvPr>
          <p:cNvSpPr>
            <a:spLocks noGrp="1"/>
          </p:cNvSpPr>
          <p:nvPr>
            <p:ph type="ftr" sz="quarter" idx="3"/>
          </p:nvPr>
        </p:nvSpPr>
        <p:spPr/>
        <p:txBody>
          <a:bodyPr/>
          <a:lstStyle/>
          <a:p>
            <a:endParaRPr lang="en-CA"/>
          </a:p>
        </p:txBody>
      </p:sp>
      <p:sp>
        <p:nvSpPr>
          <p:cNvPr id="5" name="Slide Number Placeholder 4">
            <a:extLst>
              <a:ext uri="{FF2B5EF4-FFF2-40B4-BE49-F238E27FC236}">
                <a16:creationId xmlns:a16="http://schemas.microsoft.com/office/drawing/2014/main" id="{A25E2523-C50E-4EB7-9ED6-D8B999E2144E}"/>
              </a:ext>
            </a:extLst>
          </p:cNvPr>
          <p:cNvSpPr>
            <a:spLocks noGrp="1"/>
          </p:cNvSpPr>
          <p:nvPr>
            <p:ph type="sldNum" sz="quarter" idx="4"/>
          </p:nvPr>
        </p:nvSpPr>
        <p:spPr/>
        <p:txBody>
          <a:bodyPr/>
          <a:lstStyle/>
          <a:p>
            <a:fld id="{2D00DFA4-54D8-426D-8AF1-9A684DA98554}" type="slidenum">
              <a:rPr lang="en-CA" smtClean="0"/>
              <a:pPr/>
              <a:t>10</a:t>
            </a:fld>
            <a:endParaRPr lang="en-CA"/>
          </a:p>
        </p:txBody>
      </p:sp>
    </p:spTree>
    <p:extLst>
      <p:ext uri="{BB962C8B-B14F-4D97-AF65-F5344CB8AC3E}">
        <p14:creationId xmlns:p14="http://schemas.microsoft.com/office/powerpoint/2010/main" val="1972592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B8D1D55-5D05-4AE9-B87A-0A76888BDA58}"/>
              </a:ext>
            </a:extLst>
          </p:cNvPr>
          <p:cNvGrpSpPr/>
          <p:nvPr>
            <p:custDataLst>
              <p:tags r:id="rId1"/>
            </p:custDataLst>
          </p:nvPr>
        </p:nvGrpSpPr>
        <p:grpSpPr>
          <a:xfrm>
            <a:off x="1763688" y="112785"/>
            <a:ext cx="6979876" cy="4778527"/>
            <a:chOff x="2736412" y="1340304"/>
            <a:chExt cx="6979876" cy="4778527"/>
          </a:xfrm>
        </p:grpSpPr>
        <p:grpSp>
          <p:nvGrpSpPr>
            <p:cNvPr id="6" name="Group 5">
              <a:extLst>
                <a:ext uri="{FF2B5EF4-FFF2-40B4-BE49-F238E27FC236}">
                  <a16:creationId xmlns:a16="http://schemas.microsoft.com/office/drawing/2014/main" id="{4E135CF0-AFCC-4B7E-834A-C776C4D64713}"/>
                </a:ext>
              </a:extLst>
            </p:cNvPr>
            <p:cNvGrpSpPr/>
            <p:nvPr/>
          </p:nvGrpSpPr>
          <p:grpSpPr>
            <a:xfrm>
              <a:off x="4562170" y="1724949"/>
              <a:ext cx="3299949" cy="3299949"/>
              <a:chOff x="4458931" y="1452104"/>
              <a:chExt cx="3299949" cy="3299949"/>
            </a:xfrm>
          </p:grpSpPr>
          <p:grpSp>
            <p:nvGrpSpPr>
              <p:cNvPr id="66" name="Group 65">
                <a:extLst>
                  <a:ext uri="{FF2B5EF4-FFF2-40B4-BE49-F238E27FC236}">
                    <a16:creationId xmlns:a16="http://schemas.microsoft.com/office/drawing/2014/main" id="{EB4AB03C-2B33-4F4B-A2A2-5308FE95E395}"/>
                  </a:ext>
                </a:extLst>
              </p:cNvPr>
              <p:cNvGrpSpPr/>
              <p:nvPr/>
            </p:nvGrpSpPr>
            <p:grpSpPr>
              <a:xfrm>
                <a:off x="4458931" y="2770240"/>
                <a:ext cx="3299949" cy="663678"/>
                <a:chOff x="4645743" y="2757948"/>
                <a:chExt cx="3299949" cy="663678"/>
              </a:xfrm>
              <a:scene3d>
                <a:camera prst="orthographicFront">
                  <a:rot lat="0" lon="0" rev="0"/>
                </a:camera>
                <a:lightRig rig="contrasting" dir="t">
                  <a:rot lat="0" lon="0" rev="7800000"/>
                </a:lightRig>
              </a:scene3d>
            </p:grpSpPr>
            <p:sp>
              <p:nvSpPr>
                <p:cNvPr id="99" name="Rectangle: Rounded Corners 98">
                  <a:extLst>
                    <a:ext uri="{FF2B5EF4-FFF2-40B4-BE49-F238E27FC236}">
                      <a16:creationId xmlns:a16="http://schemas.microsoft.com/office/drawing/2014/main" id="{D970DAF6-BE64-44B9-98A2-3B1CB82F2CDA}"/>
                    </a:ext>
                  </a:extLst>
                </p:cNvPr>
                <p:cNvSpPr/>
                <p:nvPr/>
              </p:nvSpPr>
              <p:spPr>
                <a:xfrm>
                  <a:off x="4645743" y="2757948"/>
                  <a:ext cx="1460090" cy="663678"/>
                </a:xfrm>
                <a:prstGeom prst="roundRect">
                  <a:avLst>
                    <a:gd name="adj" fmla="val 50000"/>
                  </a:avLst>
                </a:prstGeom>
                <a:solidFill>
                  <a:srgbClr val="9E652E">
                    <a:alpha val="49804"/>
                  </a:srgb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1">
                    <a:ln>
                      <a:solidFill>
                        <a:schemeClr val="tx1"/>
                      </a:solidFill>
                    </a:ln>
                  </a:endParaRPr>
                </a:p>
              </p:txBody>
            </p:sp>
            <p:sp>
              <p:nvSpPr>
                <p:cNvPr id="100" name="Rectangle: Rounded Corners 99">
                  <a:extLst>
                    <a:ext uri="{FF2B5EF4-FFF2-40B4-BE49-F238E27FC236}">
                      <a16:creationId xmlns:a16="http://schemas.microsoft.com/office/drawing/2014/main" id="{B341355A-6205-4E1C-8A06-8AC4B2F29BAD}"/>
                    </a:ext>
                  </a:extLst>
                </p:cNvPr>
                <p:cNvSpPr/>
                <p:nvPr/>
              </p:nvSpPr>
              <p:spPr>
                <a:xfrm>
                  <a:off x="6485602" y="2757948"/>
                  <a:ext cx="1460090" cy="663678"/>
                </a:xfrm>
                <a:prstGeom prst="roundRect">
                  <a:avLst>
                    <a:gd name="adj" fmla="val 50000"/>
                  </a:avLst>
                </a:prstGeom>
                <a:solidFill>
                  <a:srgbClr val="9D2235">
                    <a:alpha val="49804"/>
                  </a:srgb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1">
                    <a:ln>
                      <a:solidFill>
                        <a:schemeClr val="tx1"/>
                      </a:solidFill>
                    </a:ln>
                  </a:endParaRPr>
                </a:p>
              </p:txBody>
            </p:sp>
            <p:sp>
              <p:nvSpPr>
                <p:cNvPr id="101" name="Oval 100">
                  <a:extLst>
                    <a:ext uri="{FF2B5EF4-FFF2-40B4-BE49-F238E27FC236}">
                      <a16:creationId xmlns:a16="http://schemas.microsoft.com/office/drawing/2014/main" id="{8E5249F2-6E7A-452D-8680-BF7AEA95132C}"/>
                    </a:ext>
                  </a:extLst>
                </p:cNvPr>
                <p:cNvSpPr/>
                <p:nvPr/>
              </p:nvSpPr>
              <p:spPr>
                <a:xfrm>
                  <a:off x="7610166" y="2968113"/>
                  <a:ext cx="243348" cy="243348"/>
                </a:xfrm>
                <a:prstGeom prst="ellipse">
                  <a:avLst/>
                </a:prstGeom>
                <a:solidFill>
                  <a:schemeClr val="bg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1">
                    <a:ln>
                      <a:solidFill>
                        <a:schemeClr val="bg1"/>
                      </a:solidFill>
                    </a:ln>
                    <a:solidFill>
                      <a:schemeClr val="bg1"/>
                    </a:solidFill>
                  </a:endParaRPr>
                </a:p>
              </p:txBody>
            </p:sp>
            <p:sp>
              <p:nvSpPr>
                <p:cNvPr id="102" name="Oval 101">
                  <a:extLst>
                    <a:ext uri="{FF2B5EF4-FFF2-40B4-BE49-F238E27FC236}">
                      <a16:creationId xmlns:a16="http://schemas.microsoft.com/office/drawing/2014/main" id="{B6E619B9-B172-46F2-A01E-9911AE3B5A11}"/>
                    </a:ext>
                  </a:extLst>
                </p:cNvPr>
                <p:cNvSpPr/>
                <p:nvPr/>
              </p:nvSpPr>
              <p:spPr>
                <a:xfrm>
                  <a:off x="4731772" y="2968113"/>
                  <a:ext cx="243348" cy="243348"/>
                </a:xfrm>
                <a:prstGeom prst="ellipse">
                  <a:avLst/>
                </a:prstGeom>
                <a:solidFill>
                  <a:schemeClr val="bg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1">
                    <a:ln>
                      <a:solidFill>
                        <a:schemeClr val="bg1"/>
                      </a:solidFill>
                    </a:ln>
                    <a:solidFill>
                      <a:schemeClr val="bg1"/>
                    </a:solidFill>
                  </a:endParaRPr>
                </a:p>
              </p:txBody>
            </p:sp>
          </p:grpSp>
          <p:grpSp>
            <p:nvGrpSpPr>
              <p:cNvPr id="67" name="Group 66">
                <a:extLst>
                  <a:ext uri="{FF2B5EF4-FFF2-40B4-BE49-F238E27FC236}">
                    <a16:creationId xmlns:a16="http://schemas.microsoft.com/office/drawing/2014/main" id="{6189EE98-199D-4C97-8F20-A5F2FF23260C}"/>
                  </a:ext>
                </a:extLst>
              </p:cNvPr>
              <p:cNvGrpSpPr/>
              <p:nvPr/>
            </p:nvGrpSpPr>
            <p:grpSpPr>
              <a:xfrm rot="5400000">
                <a:off x="4458931" y="2770240"/>
                <a:ext cx="3299949" cy="663678"/>
                <a:chOff x="4645743" y="2757948"/>
                <a:chExt cx="3299949" cy="663678"/>
              </a:xfrm>
              <a:scene3d>
                <a:camera prst="orthographicFront">
                  <a:rot lat="0" lon="0" rev="0"/>
                </a:camera>
                <a:lightRig rig="contrasting" dir="t">
                  <a:rot lat="0" lon="0" rev="7800000"/>
                </a:lightRig>
              </a:scene3d>
            </p:grpSpPr>
            <p:sp>
              <p:nvSpPr>
                <p:cNvPr id="95" name="Rectangle: Rounded Corners 94">
                  <a:extLst>
                    <a:ext uri="{FF2B5EF4-FFF2-40B4-BE49-F238E27FC236}">
                      <a16:creationId xmlns:a16="http://schemas.microsoft.com/office/drawing/2014/main" id="{D16A9326-109B-4F05-B813-EA75C4BF742A}"/>
                    </a:ext>
                  </a:extLst>
                </p:cNvPr>
                <p:cNvSpPr/>
                <p:nvPr/>
              </p:nvSpPr>
              <p:spPr>
                <a:xfrm>
                  <a:off x="4645743" y="2757948"/>
                  <a:ext cx="1460090" cy="663678"/>
                </a:xfrm>
                <a:prstGeom prst="roundRect">
                  <a:avLst>
                    <a:gd name="adj" fmla="val 50000"/>
                  </a:avLst>
                </a:prstGeom>
                <a:solidFill>
                  <a:srgbClr val="003C71">
                    <a:alpha val="49804"/>
                  </a:srgb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1">
                    <a:ln>
                      <a:solidFill>
                        <a:schemeClr val="tx1"/>
                      </a:solidFill>
                    </a:ln>
                  </a:endParaRPr>
                </a:p>
              </p:txBody>
            </p:sp>
            <p:sp>
              <p:nvSpPr>
                <p:cNvPr id="96" name="Rectangle: Rounded Corners 95">
                  <a:extLst>
                    <a:ext uri="{FF2B5EF4-FFF2-40B4-BE49-F238E27FC236}">
                      <a16:creationId xmlns:a16="http://schemas.microsoft.com/office/drawing/2014/main" id="{445824E2-46B3-43E8-ADC0-2F282BEB328F}"/>
                    </a:ext>
                  </a:extLst>
                </p:cNvPr>
                <p:cNvSpPr/>
                <p:nvPr/>
              </p:nvSpPr>
              <p:spPr>
                <a:xfrm>
                  <a:off x="6485602" y="2757948"/>
                  <a:ext cx="1460090" cy="663678"/>
                </a:xfrm>
                <a:prstGeom prst="roundRect">
                  <a:avLst>
                    <a:gd name="adj" fmla="val 50000"/>
                  </a:avLst>
                </a:prstGeom>
                <a:solidFill>
                  <a:srgbClr val="653165">
                    <a:alpha val="49804"/>
                  </a:srgb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1">
                    <a:ln>
                      <a:solidFill>
                        <a:schemeClr val="tx1"/>
                      </a:solidFill>
                    </a:ln>
                  </a:endParaRPr>
                </a:p>
              </p:txBody>
            </p:sp>
            <p:sp>
              <p:nvSpPr>
                <p:cNvPr id="97" name="Oval 96">
                  <a:extLst>
                    <a:ext uri="{FF2B5EF4-FFF2-40B4-BE49-F238E27FC236}">
                      <a16:creationId xmlns:a16="http://schemas.microsoft.com/office/drawing/2014/main" id="{2AF7899B-5E8F-4D6E-9704-BF530B55EAA2}"/>
                    </a:ext>
                  </a:extLst>
                </p:cNvPr>
                <p:cNvSpPr/>
                <p:nvPr/>
              </p:nvSpPr>
              <p:spPr>
                <a:xfrm>
                  <a:off x="7610166" y="2968113"/>
                  <a:ext cx="243348" cy="243348"/>
                </a:xfrm>
                <a:prstGeom prst="ellipse">
                  <a:avLst/>
                </a:prstGeom>
                <a:solidFill>
                  <a:schemeClr val="bg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1">
                    <a:ln>
                      <a:solidFill>
                        <a:schemeClr val="bg1"/>
                      </a:solidFill>
                    </a:ln>
                    <a:solidFill>
                      <a:schemeClr val="bg1"/>
                    </a:solidFill>
                  </a:endParaRPr>
                </a:p>
              </p:txBody>
            </p:sp>
            <p:sp>
              <p:nvSpPr>
                <p:cNvPr id="98" name="Oval 97">
                  <a:extLst>
                    <a:ext uri="{FF2B5EF4-FFF2-40B4-BE49-F238E27FC236}">
                      <a16:creationId xmlns:a16="http://schemas.microsoft.com/office/drawing/2014/main" id="{8E36AED1-C461-4F26-B870-658980044EE9}"/>
                    </a:ext>
                  </a:extLst>
                </p:cNvPr>
                <p:cNvSpPr/>
                <p:nvPr/>
              </p:nvSpPr>
              <p:spPr>
                <a:xfrm>
                  <a:off x="4731772" y="2968113"/>
                  <a:ext cx="243348" cy="243348"/>
                </a:xfrm>
                <a:prstGeom prst="ellipse">
                  <a:avLst/>
                </a:prstGeom>
                <a:solidFill>
                  <a:schemeClr val="bg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1">
                    <a:ln>
                      <a:solidFill>
                        <a:schemeClr val="bg1"/>
                      </a:solidFill>
                    </a:ln>
                    <a:solidFill>
                      <a:schemeClr val="bg1"/>
                    </a:solidFill>
                  </a:endParaRPr>
                </a:p>
              </p:txBody>
            </p:sp>
          </p:grpSp>
          <p:grpSp>
            <p:nvGrpSpPr>
              <p:cNvPr id="68" name="Group 67">
                <a:extLst>
                  <a:ext uri="{FF2B5EF4-FFF2-40B4-BE49-F238E27FC236}">
                    <a16:creationId xmlns:a16="http://schemas.microsoft.com/office/drawing/2014/main" id="{44FA78BB-FC85-4652-81B1-446548A4380A}"/>
                  </a:ext>
                </a:extLst>
              </p:cNvPr>
              <p:cNvGrpSpPr/>
              <p:nvPr/>
            </p:nvGrpSpPr>
            <p:grpSpPr>
              <a:xfrm rot="2700000">
                <a:off x="4458931" y="2770240"/>
                <a:ext cx="3299949" cy="663678"/>
                <a:chOff x="4645743" y="2757948"/>
                <a:chExt cx="3299949" cy="663678"/>
              </a:xfrm>
              <a:scene3d>
                <a:camera prst="orthographicFront">
                  <a:rot lat="0" lon="0" rev="0"/>
                </a:camera>
                <a:lightRig rig="contrasting" dir="t">
                  <a:rot lat="0" lon="0" rev="7800000"/>
                </a:lightRig>
              </a:scene3d>
            </p:grpSpPr>
            <p:sp>
              <p:nvSpPr>
                <p:cNvPr id="91" name="Rectangle: Rounded Corners 90">
                  <a:extLst>
                    <a:ext uri="{FF2B5EF4-FFF2-40B4-BE49-F238E27FC236}">
                      <a16:creationId xmlns:a16="http://schemas.microsoft.com/office/drawing/2014/main" id="{BB958046-F59A-491E-BE50-3E86F2CCF66D}"/>
                    </a:ext>
                  </a:extLst>
                </p:cNvPr>
                <p:cNvSpPr/>
                <p:nvPr/>
              </p:nvSpPr>
              <p:spPr>
                <a:xfrm>
                  <a:off x="4645743" y="2757948"/>
                  <a:ext cx="1460090" cy="663678"/>
                </a:xfrm>
                <a:prstGeom prst="roundRect">
                  <a:avLst>
                    <a:gd name="adj" fmla="val 50000"/>
                  </a:avLst>
                </a:prstGeom>
                <a:solidFill>
                  <a:srgbClr val="B7C9D3">
                    <a:alpha val="49804"/>
                  </a:srgb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1">
                    <a:ln>
                      <a:solidFill>
                        <a:schemeClr val="tx1"/>
                      </a:solidFill>
                    </a:ln>
                  </a:endParaRPr>
                </a:p>
              </p:txBody>
            </p:sp>
            <p:sp>
              <p:nvSpPr>
                <p:cNvPr id="92" name="Rectangle: Rounded Corners 91">
                  <a:extLst>
                    <a:ext uri="{FF2B5EF4-FFF2-40B4-BE49-F238E27FC236}">
                      <a16:creationId xmlns:a16="http://schemas.microsoft.com/office/drawing/2014/main" id="{BB595EBF-E595-4B6E-92C2-74CE5A61D533}"/>
                    </a:ext>
                  </a:extLst>
                </p:cNvPr>
                <p:cNvSpPr/>
                <p:nvPr/>
              </p:nvSpPr>
              <p:spPr>
                <a:xfrm>
                  <a:off x="6485602" y="2757948"/>
                  <a:ext cx="1460090" cy="663678"/>
                </a:xfrm>
                <a:prstGeom prst="roundRect">
                  <a:avLst>
                    <a:gd name="adj" fmla="val 50000"/>
                  </a:avLst>
                </a:prstGeom>
                <a:solidFill>
                  <a:srgbClr val="CF7F00">
                    <a:alpha val="49804"/>
                  </a:srgb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1">
                    <a:ln>
                      <a:solidFill>
                        <a:schemeClr val="tx1"/>
                      </a:solidFill>
                    </a:ln>
                  </a:endParaRPr>
                </a:p>
              </p:txBody>
            </p:sp>
            <p:sp>
              <p:nvSpPr>
                <p:cNvPr id="93" name="Oval 92">
                  <a:extLst>
                    <a:ext uri="{FF2B5EF4-FFF2-40B4-BE49-F238E27FC236}">
                      <a16:creationId xmlns:a16="http://schemas.microsoft.com/office/drawing/2014/main" id="{167D2BBE-42FE-4B90-BB2A-4BA7B171580D}"/>
                    </a:ext>
                  </a:extLst>
                </p:cNvPr>
                <p:cNvSpPr/>
                <p:nvPr/>
              </p:nvSpPr>
              <p:spPr>
                <a:xfrm>
                  <a:off x="7610166" y="2968113"/>
                  <a:ext cx="243348" cy="243348"/>
                </a:xfrm>
                <a:prstGeom prst="ellipse">
                  <a:avLst/>
                </a:prstGeom>
                <a:solidFill>
                  <a:schemeClr val="bg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1">
                    <a:ln>
                      <a:solidFill>
                        <a:schemeClr val="bg1"/>
                      </a:solidFill>
                    </a:ln>
                    <a:solidFill>
                      <a:schemeClr val="bg1"/>
                    </a:solidFill>
                  </a:endParaRPr>
                </a:p>
              </p:txBody>
            </p:sp>
            <p:sp>
              <p:nvSpPr>
                <p:cNvPr id="94" name="Oval 93">
                  <a:extLst>
                    <a:ext uri="{FF2B5EF4-FFF2-40B4-BE49-F238E27FC236}">
                      <a16:creationId xmlns:a16="http://schemas.microsoft.com/office/drawing/2014/main" id="{E5EAFFDC-21EA-4DE1-A8F0-89EB6485266B}"/>
                    </a:ext>
                  </a:extLst>
                </p:cNvPr>
                <p:cNvSpPr/>
                <p:nvPr/>
              </p:nvSpPr>
              <p:spPr>
                <a:xfrm>
                  <a:off x="4731772" y="2968113"/>
                  <a:ext cx="243348" cy="243348"/>
                </a:xfrm>
                <a:prstGeom prst="ellipse">
                  <a:avLst/>
                </a:prstGeom>
                <a:solidFill>
                  <a:schemeClr val="bg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1">
                    <a:ln>
                      <a:solidFill>
                        <a:schemeClr val="bg1"/>
                      </a:solidFill>
                    </a:ln>
                    <a:solidFill>
                      <a:schemeClr val="bg1"/>
                    </a:solidFill>
                  </a:endParaRPr>
                </a:p>
              </p:txBody>
            </p:sp>
          </p:grpSp>
          <p:grpSp>
            <p:nvGrpSpPr>
              <p:cNvPr id="69" name="Group 68">
                <a:extLst>
                  <a:ext uri="{FF2B5EF4-FFF2-40B4-BE49-F238E27FC236}">
                    <a16:creationId xmlns:a16="http://schemas.microsoft.com/office/drawing/2014/main" id="{79B10929-FC10-47EA-9AB7-F5B201D156BE}"/>
                  </a:ext>
                </a:extLst>
              </p:cNvPr>
              <p:cNvGrpSpPr/>
              <p:nvPr/>
            </p:nvGrpSpPr>
            <p:grpSpPr>
              <a:xfrm rot="8100000">
                <a:off x="4458931" y="2770240"/>
                <a:ext cx="3299949" cy="663678"/>
                <a:chOff x="4645743" y="2757948"/>
                <a:chExt cx="3299949" cy="663678"/>
              </a:xfrm>
              <a:scene3d>
                <a:camera prst="orthographicFront">
                  <a:rot lat="0" lon="0" rev="0"/>
                </a:camera>
                <a:lightRig rig="contrasting" dir="t">
                  <a:rot lat="0" lon="0" rev="7800000"/>
                </a:lightRig>
              </a:scene3d>
            </p:grpSpPr>
            <p:sp>
              <p:nvSpPr>
                <p:cNvPr id="87" name="Rectangle: Rounded Corners 86">
                  <a:extLst>
                    <a:ext uri="{FF2B5EF4-FFF2-40B4-BE49-F238E27FC236}">
                      <a16:creationId xmlns:a16="http://schemas.microsoft.com/office/drawing/2014/main" id="{C7BA913A-79CD-4474-82A8-2CF4271EBF48}"/>
                    </a:ext>
                  </a:extLst>
                </p:cNvPr>
                <p:cNvSpPr/>
                <p:nvPr/>
              </p:nvSpPr>
              <p:spPr>
                <a:xfrm>
                  <a:off x="4645743" y="2757948"/>
                  <a:ext cx="1460090" cy="663678"/>
                </a:xfrm>
                <a:prstGeom prst="roundRect">
                  <a:avLst>
                    <a:gd name="adj" fmla="val 50000"/>
                  </a:avLst>
                </a:prstGeom>
                <a:solidFill>
                  <a:srgbClr val="67823A">
                    <a:alpha val="49804"/>
                  </a:srgb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1">
                    <a:ln>
                      <a:solidFill>
                        <a:schemeClr val="tx1"/>
                      </a:solidFill>
                    </a:ln>
                  </a:endParaRPr>
                </a:p>
              </p:txBody>
            </p:sp>
            <p:sp>
              <p:nvSpPr>
                <p:cNvPr id="88" name="Rectangle: Rounded Corners 87">
                  <a:extLst>
                    <a:ext uri="{FF2B5EF4-FFF2-40B4-BE49-F238E27FC236}">
                      <a16:creationId xmlns:a16="http://schemas.microsoft.com/office/drawing/2014/main" id="{0F32A808-ADC4-442F-B230-C07DD239C4DE}"/>
                    </a:ext>
                  </a:extLst>
                </p:cNvPr>
                <p:cNvSpPr/>
                <p:nvPr/>
              </p:nvSpPr>
              <p:spPr>
                <a:xfrm>
                  <a:off x="6485602" y="2757948"/>
                  <a:ext cx="1460090" cy="663678"/>
                </a:xfrm>
                <a:prstGeom prst="roundRect">
                  <a:avLst>
                    <a:gd name="adj" fmla="val 50000"/>
                  </a:avLst>
                </a:prstGeom>
                <a:solidFill>
                  <a:srgbClr val="696158">
                    <a:alpha val="49804"/>
                  </a:srgb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1">
                    <a:ln>
                      <a:solidFill>
                        <a:schemeClr val="tx1"/>
                      </a:solidFill>
                    </a:ln>
                  </a:endParaRPr>
                </a:p>
              </p:txBody>
            </p:sp>
            <p:sp>
              <p:nvSpPr>
                <p:cNvPr id="89" name="Oval 88">
                  <a:extLst>
                    <a:ext uri="{FF2B5EF4-FFF2-40B4-BE49-F238E27FC236}">
                      <a16:creationId xmlns:a16="http://schemas.microsoft.com/office/drawing/2014/main" id="{7844034D-9F07-4B5D-8792-80889542E057}"/>
                    </a:ext>
                  </a:extLst>
                </p:cNvPr>
                <p:cNvSpPr/>
                <p:nvPr/>
              </p:nvSpPr>
              <p:spPr>
                <a:xfrm>
                  <a:off x="7610166" y="2968113"/>
                  <a:ext cx="243348" cy="243348"/>
                </a:xfrm>
                <a:prstGeom prst="ellipse">
                  <a:avLst/>
                </a:prstGeom>
                <a:solidFill>
                  <a:schemeClr val="bg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1">
                    <a:ln>
                      <a:solidFill>
                        <a:schemeClr val="bg1"/>
                      </a:solidFill>
                    </a:ln>
                    <a:solidFill>
                      <a:schemeClr val="bg1"/>
                    </a:solidFill>
                  </a:endParaRPr>
                </a:p>
              </p:txBody>
            </p:sp>
            <p:sp>
              <p:nvSpPr>
                <p:cNvPr id="90" name="Oval 89">
                  <a:extLst>
                    <a:ext uri="{FF2B5EF4-FFF2-40B4-BE49-F238E27FC236}">
                      <a16:creationId xmlns:a16="http://schemas.microsoft.com/office/drawing/2014/main" id="{EEE35DFD-9E9F-4D92-93C9-3BDF56055E92}"/>
                    </a:ext>
                  </a:extLst>
                </p:cNvPr>
                <p:cNvSpPr/>
                <p:nvPr/>
              </p:nvSpPr>
              <p:spPr>
                <a:xfrm>
                  <a:off x="4731772" y="2968113"/>
                  <a:ext cx="243348" cy="243348"/>
                </a:xfrm>
                <a:prstGeom prst="ellipse">
                  <a:avLst/>
                </a:prstGeom>
                <a:solidFill>
                  <a:schemeClr val="bg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1">
                    <a:ln>
                      <a:solidFill>
                        <a:schemeClr val="bg1"/>
                      </a:solidFill>
                    </a:ln>
                    <a:solidFill>
                      <a:schemeClr val="bg1"/>
                    </a:solidFill>
                  </a:endParaRPr>
                </a:p>
              </p:txBody>
            </p:sp>
          </p:grpSp>
          <p:sp>
            <p:nvSpPr>
              <p:cNvPr id="70" name="TextBox 69">
                <a:extLst>
                  <a:ext uri="{FF2B5EF4-FFF2-40B4-BE49-F238E27FC236}">
                    <a16:creationId xmlns:a16="http://schemas.microsoft.com/office/drawing/2014/main" id="{45813026-C3E5-4079-AEA3-F85109A9213C}"/>
                  </a:ext>
                </a:extLst>
              </p:cNvPr>
              <p:cNvSpPr txBox="1"/>
              <p:nvPr/>
            </p:nvSpPr>
            <p:spPr>
              <a:xfrm>
                <a:off x="5951694" y="1508638"/>
                <a:ext cx="292807" cy="338554"/>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fr-CA" sz="1600" b="1">
                    <a:solidFill>
                      <a:schemeClr val="bg1"/>
                    </a:solidFill>
                    <a:effectLst>
                      <a:outerShdw blurRad="38100" dist="38100" dir="2700000" algn="tl">
                        <a:srgbClr val="000000">
                          <a:alpha val="43137"/>
                        </a:srgbClr>
                      </a:outerShdw>
                    </a:effectLst>
                  </a:rPr>
                  <a:t>1</a:t>
                </a:r>
              </a:p>
            </p:txBody>
          </p:sp>
          <p:sp>
            <p:nvSpPr>
              <p:cNvPr id="71" name="TextBox 70">
                <a:extLst>
                  <a:ext uri="{FF2B5EF4-FFF2-40B4-BE49-F238E27FC236}">
                    <a16:creationId xmlns:a16="http://schemas.microsoft.com/office/drawing/2014/main" id="{6AD50349-4060-464B-9C1A-8259F565A91B}"/>
                  </a:ext>
                </a:extLst>
              </p:cNvPr>
              <p:cNvSpPr txBox="1"/>
              <p:nvPr/>
            </p:nvSpPr>
            <p:spPr>
              <a:xfrm>
                <a:off x="6978545" y="1915759"/>
                <a:ext cx="292807" cy="338554"/>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fr-CA" sz="1600" b="1">
                    <a:solidFill>
                      <a:schemeClr val="bg1"/>
                    </a:solidFill>
                    <a:effectLst>
                      <a:outerShdw blurRad="38100" dist="38100" dir="2700000" algn="tl">
                        <a:srgbClr val="000000">
                          <a:alpha val="43137"/>
                        </a:srgbClr>
                      </a:outerShdw>
                    </a:effectLst>
                  </a:rPr>
                  <a:t>2</a:t>
                </a:r>
              </a:p>
            </p:txBody>
          </p:sp>
          <p:sp>
            <p:nvSpPr>
              <p:cNvPr id="72" name="TextBox 71">
                <a:extLst>
                  <a:ext uri="{FF2B5EF4-FFF2-40B4-BE49-F238E27FC236}">
                    <a16:creationId xmlns:a16="http://schemas.microsoft.com/office/drawing/2014/main" id="{0D377C14-0AE0-4315-AD65-1E5B4FDD1D1C}"/>
                  </a:ext>
                </a:extLst>
              </p:cNvPr>
              <p:cNvSpPr txBox="1"/>
              <p:nvPr/>
            </p:nvSpPr>
            <p:spPr>
              <a:xfrm>
                <a:off x="7398624" y="2932802"/>
                <a:ext cx="292807" cy="338554"/>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fr-CA" sz="1600" b="1">
                    <a:solidFill>
                      <a:schemeClr val="bg1"/>
                    </a:solidFill>
                    <a:effectLst>
                      <a:outerShdw blurRad="38100" dist="38100" dir="2700000" algn="tl">
                        <a:srgbClr val="000000">
                          <a:alpha val="43137"/>
                        </a:srgbClr>
                      </a:outerShdw>
                    </a:effectLst>
                  </a:rPr>
                  <a:t>3</a:t>
                </a:r>
              </a:p>
            </p:txBody>
          </p:sp>
          <p:sp>
            <p:nvSpPr>
              <p:cNvPr id="73" name="TextBox 72">
                <a:extLst>
                  <a:ext uri="{FF2B5EF4-FFF2-40B4-BE49-F238E27FC236}">
                    <a16:creationId xmlns:a16="http://schemas.microsoft.com/office/drawing/2014/main" id="{1269A9E2-84E8-45BA-B547-2916A1030DD6}"/>
                  </a:ext>
                </a:extLst>
              </p:cNvPr>
              <p:cNvSpPr txBox="1"/>
              <p:nvPr/>
            </p:nvSpPr>
            <p:spPr>
              <a:xfrm>
                <a:off x="6964111" y="3942891"/>
                <a:ext cx="292807" cy="338554"/>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fr-CA" sz="1600" b="1">
                    <a:solidFill>
                      <a:schemeClr val="bg1"/>
                    </a:solidFill>
                    <a:effectLst>
                      <a:outerShdw blurRad="38100" dist="38100" dir="2700000" algn="tl">
                        <a:srgbClr val="000000">
                          <a:alpha val="43137"/>
                        </a:srgbClr>
                      </a:outerShdw>
                    </a:effectLst>
                  </a:rPr>
                  <a:t>4</a:t>
                </a:r>
              </a:p>
            </p:txBody>
          </p:sp>
          <p:sp>
            <p:nvSpPr>
              <p:cNvPr id="74" name="TextBox 73">
                <a:extLst>
                  <a:ext uri="{FF2B5EF4-FFF2-40B4-BE49-F238E27FC236}">
                    <a16:creationId xmlns:a16="http://schemas.microsoft.com/office/drawing/2014/main" id="{6B6EB3A6-45F3-4032-9008-6CB4920670B2}"/>
                  </a:ext>
                </a:extLst>
              </p:cNvPr>
              <p:cNvSpPr txBox="1"/>
              <p:nvPr/>
            </p:nvSpPr>
            <p:spPr>
              <a:xfrm>
                <a:off x="5969004" y="4368925"/>
                <a:ext cx="292807" cy="338554"/>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fr-CA" sz="1600" b="1">
                    <a:solidFill>
                      <a:schemeClr val="bg1"/>
                    </a:solidFill>
                    <a:effectLst>
                      <a:outerShdw blurRad="38100" dist="38100" dir="2700000" algn="tl">
                        <a:srgbClr val="000000">
                          <a:alpha val="43137"/>
                        </a:srgbClr>
                      </a:outerShdw>
                    </a:effectLst>
                  </a:rPr>
                  <a:t>5</a:t>
                </a:r>
              </a:p>
            </p:txBody>
          </p:sp>
          <p:sp>
            <p:nvSpPr>
              <p:cNvPr id="75" name="TextBox 74">
                <a:extLst>
                  <a:ext uri="{FF2B5EF4-FFF2-40B4-BE49-F238E27FC236}">
                    <a16:creationId xmlns:a16="http://schemas.microsoft.com/office/drawing/2014/main" id="{400C4651-C886-4030-AED7-D3D7A586FC37}"/>
                  </a:ext>
                </a:extLst>
              </p:cNvPr>
              <p:cNvSpPr txBox="1"/>
              <p:nvPr/>
            </p:nvSpPr>
            <p:spPr>
              <a:xfrm>
                <a:off x="4949502" y="3949845"/>
                <a:ext cx="292807" cy="338554"/>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fr-CA" sz="1600" b="1">
                    <a:solidFill>
                      <a:schemeClr val="bg1"/>
                    </a:solidFill>
                    <a:effectLst>
                      <a:outerShdw blurRad="38100" dist="38100" dir="2700000" algn="tl">
                        <a:srgbClr val="000000">
                          <a:alpha val="43137"/>
                        </a:srgbClr>
                      </a:outerShdw>
                    </a:effectLst>
                  </a:rPr>
                  <a:t>6</a:t>
                </a:r>
              </a:p>
            </p:txBody>
          </p:sp>
          <p:sp>
            <p:nvSpPr>
              <p:cNvPr id="76" name="TextBox 75">
                <a:extLst>
                  <a:ext uri="{FF2B5EF4-FFF2-40B4-BE49-F238E27FC236}">
                    <a16:creationId xmlns:a16="http://schemas.microsoft.com/office/drawing/2014/main" id="{BFDAD0DB-AAEA-47D9-A4BE-A01CD40DA77A}"/>
                  </a:ext>
                </a:extLst>
              </p:cNvPr>
              <p:cNvSpPr txBox="1"/>
              <p:nvPr/>
            </p:nvSpPr>
            <p:spPr>
              <a:xfrm>
                <a:off x="4520230" y="2932802"/>
                <a:ext cx="292807" cy="338554"/>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fr-CA" sz="1600" b="1">
                    <a:solidFill>
                      <a:schemeClr val="bg1"/>
                    </a:solidFill>
                    <a:effectLst>
                      <a:outerShdw blurRad="38100" dist="38100" dir="2700000" algn="tl">
                        <a:srgbClr val="000000">
                          <a:alpha val="43137"/>
                        </a:srgbClr>
                      </a:outerShdw>
                    </a:effectLst>
                  </a:rPr>
                  <a:t>7</a:t>
                </a:r>
              </a:p>
            </p:txBody>
          </p:sp>
          <p:sp>
            <p:nvSpPr>
              <p:cNvPr id="77" name="TextBox 76">
                <a:extLst>
                  <a:ext uri="{FF2B5EF4-FFF2-40B4-BE49-F238E27FC236}">
                    <a16:creationId xmlns:a16="http://schemas.microsoft.com/office/drawing/2014/main" id="{3A7D6919-4F59-4882-B388-325701E943E4}"/>
                  </a:ext>
                </a:extLst>
              </p:cNvPr>
              <p:cNvSpPr txBox="1"/>
              <p:nvPr/>
            </p:nvSpPr>
            <p:spPr>
              <a:xfrm>
                <a:off x="4959438" y="1933781"/>
                <a:ext cx="292807" cy="338554"/>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fr-CA" sz="1600" b="1">
                    <a:solidFill>
                      <a:schemeClr val="bg1"/>
                    </a:solidFill>
                    <a:effectLst>
                      <a:outerShdw blurRad="38100" dist="38100" dir="2700000" algn="tl">
                        <a:srgbClr val="000000">
                          <a:alpha val="43137"/>
                        </a:srgbClr>
                      </a:outerShdw>
                    </a:effectLst>
                  </a:rPr>
                  <a:t>8</a:t>
                </a:r>
              </a:p>
            </p:txBody>
          </p:sp>
          <p:sp>
            <p:nvSpPr>
              <p:cNvPr id="78" name="Oval 77">
                <a:extLst>
                  <a:ext uri="{FF2B5EF4-FFF2-40B4-BE49-F238E27FC236}">
                    <a16:creationId xmlns:a16="http://schemas.microsoft.com/office/drawing/2014/main" id="{0EB9D8EC-0831-4E3B-9377-486255EC88F2}"/>
                  </a:ext>
                </a:extLst>
              </p:cNvPr>
              <p:cNvSpPr/>
              <p:nvPr/>
            </p:nvSpPr>
            <p:spPr>
              <a:xfrm>
                <a:off x="5781410" y="2754346"/>
                <a:ext cx="663678" cy="663678"/>
              </a:xfrm>
              <a:prstGeom prst="ellipse">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79" name="Graphic 78" descr="Meeting">
                <a:extLst>
                  <a:ext uri="{FF2B5EF4-FFF2-40B4-BE49-F238E27FC236}">
                    <a16:creationId xmlns:a16="http://schemas.microsoft.com/office/drawing/2014/main" id="{8E3355C5-AEEE-4619-99C2-9A718384DB0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52171" y="2428048"/>
                <a:ext cx="216000" cy="216000"/>
              </a:xfrm>
              <a:prstGeom prst="rect">
                <a:avLst/>
              </a:prstGeom>
            </p:spPr>
          </p:pic>
          <p:pic>
            <p:nvPicPr>
              <p:cNvPr id="80" name="Graphic 79" descr="Email">
                <a:extLst>
                  <a:ext uri="{FF2B5EF4-FFF2-40B4-BE49-F238E27FC236}">
                    <a16:creationId xmlns:a16="http://schemas.microsoft.com/office/drawing/2014/main" id="{1298DFC9-A52E-4319-83BF-1DBEDA63EE7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979115" y="2159124"/>
                <a:ext cx="216000" cy="216000"/>
              </a:xfrm>
              <a:prstGeom prst="rect">
                <a:avLst/>
              </a:prstGeom>
            </p:spPr>
          </p:pic>
          <p:pic>
            <p:nvPicPr>
              <p:cNvPr id="81" name="Graphic 80" descr="Open Folder">
                <a:extLst>
                  <a:ext uri="{FF2B5EF4-FFF2-40B4-BE49-F238E27FC236}">
                    <a16:creationId xmlns:a16="http://schemas.microsoft.com/office/drawing/2014/main" id="{19C3801C-63EF-40DC-90A6-AE535DAD414B}"/>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531984" y="3538731"/>
                <a:ext cx="216000" cy="216000"/>
              </a:xfrm>
              <a:prstGeom prst="rect">
                <a:avLst/>
              </a:prstGeom>
            </p:spPr>
          </p:pic>
          <p:pic>
            <p:nvPicPr>
              <p:cNvPr id="82" name="Graphic 81" descr="List">
                <a:extLst>
                  <a:ext uri="{FF2B5EF4-FFF2-40B4-BE49-F238E27FC236}">
                    <a16:creationId xmlns:a16="http://schemas.microsoft.com/office/drawing/2014/main" id="{4785FF33-71E7-4AFB-AFEE-84178FE82649}"/>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148636" y="2992845"/>
                <a:ext cx="216000" cy="216000"/>
              </a:xfrm>
              <a:prstGeom prst="rect">
                <a:avLst/>
              </a:prstGeom>
            </p:spPr>
          </p:pic>
          <p:pic>
            <p:nvPicPr>
              <p:cNvPr id="83" name="Graphic 82" descr="Clipboard">
                <a:extLst>
                  <a:ext uri="{FF2B5EF4-FFF2-40B4-BE49-F238E27FC236}">
                    <a16:creationId xmlns:a16="http://schemas.microsoft.com/office/drawing/2014/main" id="{E9E21801-2E92-4BCB-B544-9C9FE7D30A23}"/>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762335" y="2974777"/>
                <a:ext cx="216000" cy="216000"/>
              </a:xfrm>
              <a:prstGeom prst="rect">
                <a:avLst/>
              </a:prstGeom>
            </p:spPr>
          </p:pic>
          <p:pic>
            <p:nvPicPr>
              <p:cNvPr id="84" name="Graphic 83" descr="Radio microphone">
                <a:extLst>
                  <a:ext uri="{FF2B5EF4-FFF2-40B4-BE49-F238E27FC236}">
                    <a16:creationId xmlns:a16="http://schemas.microsoft.com/office/drawing/2014/main" id="{7F1DC010-A712-41E4-A638-E7E1A643717A}"/>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981686" y="3788259"/>
                <a:ext cx="216000" cy="216000"/>
              </a:xfrm>
              <a:prstGeom prst="rect">
                <a:avLst/>
              </a:prstGeom>
            </p:spPr>
          </p:pic>
          <p:pic>
            <p:nvPicPr>
              <p:cNvPr id="85" name="Graphic 84" descr="Document">
                <a:extLst>
                  <a:ext uri="{FF2B5EF4-FFF2-40B4-BE49-F238E27FC236}">
                    <a16:creationId xmlns:a16="http://schemas.microsoft.com/office/drawing/2014/main" id="{EBC640D6-B3AA-4415-8D66-D8BB290854EE}"/>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448052" y="3557882"/>
                <a:ext cx="216000" cy="216000"/>
              </a:xfrm>
              <a:prstGeom prst="rect">
                <a:avLst/>
              </a:prstGeom>
            </p:spPr>
          </p:pic>
          <p:pic>
            <p:nvPicPr>
              <p:cNvPr id="86" name="Graphic 85" descr="Head with Gears">
                <a:extLst>
                  <a:ext uri="{FF2B5EF4-FFF2-40B4-BE49-F238E27FC236}">
                    <a16:creationId xmlns:a16="http://schemas.microsoft.com/office/drawing/2014/main" id="{943848C4-82C5-4DE3-9D99-7795F00A6CFC}"/>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458688" y="2432590"/>
                <a:ext cx="216000" cy="216000"/>
              </a:xfrm>
              <a:prstGeom prst="rect">
                <a:avLst/>
              </a:prstGeom>
            </p:spPr>
          </p:pic>
        </p:grpSp>
        <p:grpSp>
          <p:nvGrpSpPr>
            <p:cNvPr id="7" name="Group 6">
              <a:extLst>
                <a:ext uri="{FF2B5EF4-FFF2-40B4-BE49-F238E27FC236}">
                  <a16:creationId xmlns:a16="http://schemas.microsoft.com/office/drawing/2014/main" id="{93D3CE1D-76A2-461F-BDB5-AE67A066D498}"/>
                </a:ext>
              </a:extLst>
            </p:cNvPr>
            <p:cNvGrpSpPr/>
            <p:nvPr/>
          </p:nvGrpSpPr>
          <p:grpSpPr>
            <a:xfrm>
              <a:off x="7171600" y="2060159"/>
              <a:ext cx="1678157" cy="400669"/>
              <a:chOff x="7067350" y="2065911"/>
              <a:chExt cx="1810756" cy="400669"/>
            </a:xfrm>
          </p:grpSpPr>
          <p:cxnSp>
            <p:nvCxnSpPr>
              <p:cNvPr id="63" name="Straight Connector 62">
                <a:extLst>
                  <a:ext uri="{FF2B5EF4-FFF2-40B4-BE49-F238E27FC236}">
                    <a16:creationId xmlns:a16="http://schemas.microsoft.com/office/drawing/2014/main" id="{BF1BD0A2-B11B-4F34-873F-12283DBF493E}"/>
                  </a:ext>
                </a:extLst>
              </p:cNvPr>
              <p:cNvCxnSpPr>
                <a:cxnSpLocks/>
              </p:cNvCxnSpPr>
              <p:nvPr/>
            </p:nvCxnSpPr>
            <p:spPr>
              <a:xfrm flipV="1">
                <a:off x="7067350" y="2466579"/>
                <a:ext cx="563826" cy="1"/>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593EDE4B-A27C-4829-BFAA-925948B19FCB}"/>
                  </a:ext>
                </a:extLst>
              </p:cNvPr>
              <p:cNvCxnSpPr>
                <a:cxnSpLocks/>
              </p:cNvCxnSpPr>
              <p:nvPr/>
            </p:nvCxnSpPr>
            <p:spPr>
              <a:xfrm flipH="1" flipV="1">
                <a:off x="7624314" y="2065911"/>
                <a:ext cx="3619" cy="400668"/>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A28D3F3-8C7A-491A-A1F3-2288725BF306}"/>
                  </a:ext>
                </a:extLst>
              </p:cNvPr>
              <p:cNvCxnSpPr/>
              <p:nvPr/>
            </p:nvCxnSpPr>
            <p:spPr>
              <a:xfrm>
                <a:off x="7621119" y="2065911"/>
                <a:ext cx="1256987"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EA4781F8-E632-422A-9F89-2088A4D86E2D}"/>
                </a:ext>
              </a:extLst>
            </p:cNvPr>
            <p:cNvGrpSpPr/>
            <p:nvPr/>
          </p:nvGrpSpPr>
          <p:grpSpPr>
            <a:xfrm>
              <a:off x="7579328" y="3074632"/>
              <a:ext cx="1678157" cy="400669"/>
              <a:chOff x="7067350" y="2065911"/>
              <a:chExt cx="1810756" cy="400669"/>
            </a:xfrm>
          </p:grpSpPr>
          <p:cxnSp>
            <p:nvCxnSpPr>
              <p:cNvPr id="60" name="Straight Connector 59">
                <a:extLst>
                  <a:ext uri="{FF2B5EF4-FFF2-40B4-BE49-F238E27FC236}">
                    <a16:creationId xmlns:a16="http://schemas.microsoft.com/office/drawing/2014/main" id="{0C07B360-F5A1-4C80-A655-F6EF4E635B0B}"/>
                  </a:ext>
                </a:extLst>
              </p:cNvPr>
              <p:cNvCxnSpPr>
                <a:cxnSpLocks/>
              </p:cNvCxnSpPr>
              <p:nvPr/>
            </p:nvCxnSpPr>
            <p:spPr>
              <a:xfrm flipV="1">
                <a:off x="7067350" y="2466579"/>
                <a:ext cx="563826" cy="1"/>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EC410D61-B2E8-4C0E-882D-6020CD70FE52}"/>
                  </a:ext>
                </a:extLst>
              </p:cNvPr>
              <p:cNvCxnSpPr>
                <a:cxnSpLocks/>
              </p:cNvCxnSpPr>
              <p:nvPr/>
            </p:nvCxnSpPr>
            <p:spPr>
              <a:xfrm flipH="1" flipV="1">
                <a:off x="7624314" y="2065911"/>
                <a:ext cx="3619" cy="400668"/>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411F322C-3CA7-4C4B-AA48-852446A6FF68}"/>
                  </a:ext>
                </a:extLst>
              </p:cNvPr>
              <p:cNvCxnSpPr/>
              <p:nvPr/>
            </p:nvCxnSpPr>
            <p:spPr>
              <a:xfrm>
                <a:off x="7621119" y="2065911"/>
                <a:ext cx="1256987"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91AC2EE4-C592-4582-9996-5F16F0EE3F3D}"/>
                </a:ext>
              </a:extLst>
            </p:cNvPr>
            <p:cNvGrpSpPr/>
            <p:nvPr/>
          </p:nvGrpSpPr>
          <p:grpSpPr>
            <a:xfrm>
              <a:off x="7152067" y="4076066"/>
              <a:ext cx="1678157" cy="400669"/>
              <a:chOff x="7067350" y="2065911"/>
              <a:chExt cx="1810756" cy="400669"/>
            </a:xfrm>
          </p:grpSpPr>
          <p:cxnSp>
            <p:nvCxnSpPr>
              <p:cNvPr id="57" name="Straight Connector 56">
                <a:extLst>
                  <a:ext uri="{FF2B5EF4-FFF2-40B4-BE49-F238E27FC236}">
                    <a16:creationId xmlns:a16="http://schemas.microsoft.com/office/drawing/2014/main" id="{E5D3A178-A3D9-4855-96F6-84B685AB0182}"/>
                  </a:ext>
                </a:extLst>
              </p:cNvPr>
              <p:cNvCxnSpPr>
                <a:cxnSpLocks/>
              </p:cNvCxnSpPr>
              <p:nvPr/>
            </p:nvCxnSpPr>
            <p:spPr>
              <a:xfrm flipV="1">
                <a:off x="7067350" y="2466579"/>
                <a:ext cx="563826" cy="1"/>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B312E7B8-02F5-40AB-82BA-E06D399ADB2E}"/>
                  </a:ext>
                </a:extLst>
              </p:cNvPr>
              <p:cNvCxnSpPr>
                <a:cxnSpLocks/>
              </p:cNvCxnSpPr>
              <p:nvPr/>
            </p:nvCxnSpPr>
            <p:spPr>
              <a:xfrm flipH="1" flipV="1">
                <a:off x="7624314" y="2065911"/>
                <a:ext cx="3619" cy="400668"/>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20A0FC84-94FE-4F6A-ACF7-EFBF49F8F4B9}"/>
                  </a:ext>
                </a:extLst>
              </p:cNvPr>
              <p:cNvCxnSpPr/>
              <p:nvPr/>
            </p:nvCxnSpPr>
            <p:spPr>
              <a:xfrm>
                <a:off x="7621119" y="2065911"/>
                <a:ext cx="1256987"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EF2BF90B-3BEC-4E04-ACDB-017F6E4C06CD}"/>
                </a:ext>
              </a:extLst>
            </p:cNvPr>
            <p:cNvGrpSpPr/>
            <p:nvPr/>
          </p:nvGrpSpPr>
          <p:grpSpPr>
            <a:xfrm rot="10800000">
              <a:off x="3640667" y="4491731"/>
              <a:ext cx="1678157" cy="400669"/>
              <a:chOff x="7067350" y="2065911"/>
              <a:chExt cx="1810756" cy="400669"/>
            </a:xfrm>
          </p:grpSpPr>
          <p:cxnSp>
            <p:nvCxnSpPr>
              <p:cNvPr id="54" name="Straight Connector 53">
                <a:extLst>
                  <a:ext uri="{FF2B5EF4-FFF2-40B4-BE49-F238E27FC236}">
                    <a16:creationId xmlns:a16="http://schemas.microsoft.com/office/drawing/2014/main" id="{FAC8E2C9-3D44-45B2-AB28-E61B95A1C005}"/>
                  </a:ext>
                </a:extLst>
              </p:cNvPr>
              <p:cNvCxnSpPr>
                <a:cxnSpLocks/>
              </p:cNvCxnSpPr>
              <p:nvPr/>
            </p:nvCxnSpPr>
            <p:spPr>
              <a:xfrm flipV="1">
                <a:off x="7067350" y="2466579"/>
                <a:ext cx="563826" cy="1"/>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62678FAB-07A6-4ED1-B2ED-72D1021B3DF1}"/>
                  </a:ext>
                </a:extLst>
              </p:cNvPr>
              <p:cNvCxnSpPr>
                <a:cxnSpLocks/>
              </p:cNvCxnSpPr>
              <p:nvPr/>
            </p:nvCxnSpPr>
            <p:spPr>
              <a:xfrm flipH="1" flipV="1">
                <a:off x="7624314" y="2065911"/>
                <a:ext cx="3619" cy="400668"/>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69B04B8E-310F-411F-A7BC-41826DBB7D91}"/>
                  </a:ext>
                </a:extLst>
              </p:cNvPr>
              <p:cNvCxnSpPr/>
              <p:nvPr/>
            </p:nvCxnSpPr>
            <p:spPr>
              <a:xfrm>
                <a:off x="7621119" y="2065911"/>
                <a:ext cx="1256987"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BB505654-82AC-45F5-9862-6C455F00411F}"/>
                </a:ext>
              </a:extLst>
            </p:cNvPr>
            <p:cNvGrpSpPr/>
            <p:nvPr/>
          </p:nvGrpSpPr>
          <p:grpSpPr>
            <a:xfrm rot="10800000">
              <a:off x="3137234" y="3468377"/>
              <a:ext cx="1678157" cy="400669"/>
              <a:chOff x="7067350" y="2065911"/>
              <a:chExt cx="1810756" cy="400669"/>
            </a:xfrm>
          </p:grpSpPr>
          <p:cxnSp>
            <p:nvCxnSpPr>
              <p:cNvPr id="51" name="Straight Connector 50">
                <a:extLst>
                  <a:ext uri="{FF2B5EF4-FFF2-40B4-BE49-F238E27FC236}">
                    <a16:creationId xmlns:a16="http://schemas.microsoft.com/office/drawing/2014/main" id="{85BBCADA-A86A-48F3-AD52-144C6759F138}"/>
                  </a:ext>
                </a:extLst>
              </p:cNvPr>
              <p:cNvCxnSpPr>
                <a:cxnSpLocks/>
              </p:cNvCxnSpPr>
              <p:nvPr/>
            </p:nvCxnSpPr>
            <p:spPr>
              <a:xfrm flipV="1">
                <a:off x="7067350" y="2466579"/>
                <a:ext cx="563826" cy="1"/>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1EBE4E60-9177-4779-BC65-4628F92E088F}"/>
                  </a:ext>
                </a:extLst>
              </p:cNvPr>
              <p:cNvCxnSpPr>
                <a:cxnSpLocks/>
              </p:cNvCxnSpPr>
              <p:nvPr/>
            </p:nvCxnSpPr>
            <p:spPr>
              <a:xfrm flipH="1" flipV="1">
                <a:off x="7624314" y="2065911"/>
                <a:ext cx="3619" cy="400668"/>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65330976-84C4-4BE0-A51A-E47D62C8A7B1}"/>
                  </a:ext>
                </a:extLst>
              </p:cNvPr>
              <p:cNvCxnSpPr/>
              <p:nvPr/>
            </p:nvCxnSpPr>
            <p:spPr>
              <a:xfrm>
                <a:off x="7621119" y="2065911"/>
                <a:ext cx="1256987"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5F4751F1-0DA7-4890-A9D0-F2FFFE89DB46}"/>
                </a:ext>
              </a:extLst>
            </p:cNvPr>
            <p:cNvGrpSpPr/>
            <p:nvPr/>
          </p:nvGrpSpPr>
          <p:grpSpPr>
            <a:xfrm rot="10800000">
              <a:off x="3601030" y="2474773"/>
              <a:ext cx="1678157" cy="400669"/>
              <a:chOff x="7067350" y="2065911"/>
              <a:chExt cx="1810756" cy="400669"/>
            </a:xfrm>
          </p:grpSpPr>
          <p:cxnSp>
            <p:nvCxnSpPr>
              <p:cNvPr id="48" name="Straight Connector 47">
                <a:extLst>
                  <a:ext uri="{FF2B5EF4-FFF2-40B4-BE49-F238E27FC236}">
                    <a16:creationId xmlns:a16="http://schemas.microsoft.com/office/drawing/2014/main" id="{67B15710-5EE6-4D8C-AEAE-2A7ED551C1C7}"/>
                  </a:ext>
                </a:extLst>
              </p:cNvPr>
              <p:cNvCxnSpPr>
                <a:cxnSpLocks/>
              </p:cNvCxnSpPr>
              <p:nvPr/>
            </p:nvCxnSpPr>
            <p:spPr>
              <a:xfrm flipV="1">
                <a:off x="7067350" y="2466579"/>
                <a:ext cx="563826" cy="1"/>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E184C364-A370-4455-8DC8-26D93B488ABA}"/>
                  </a:ext>
                </a:extLst>
              </p:cNvPr>
              <p:cNvCxnSpPr>
                <a:cxnSpLocks/>
              </p:cNvCxnSpPr>
              <p:nvPr/>
            </p:nvCxnSpPr>
            <p:spPr>
              <a:xfrm flipH="1" flipV="1">
                <a:off x="7624314" y="2065911"/>
                <a:ext cx="3619" cy="400668"/>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5DF7513-DCED-4930-A4AA-D7E869F5903E}"/>
                  </a:ext>
                </a:extLst>
              </p:cNvPr>
              <p:cNvCxnSpPr/>
              <p:nvPr/>
            </p:nvCxnSpPr>
            <p:spPr>
              <a:xfrm>
                <a:off x="7621119" y="2065911"/>
                <a:ext cx="1256987"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79BAFCBE-DAB0-4272-AA09-BBA8DDF82337}"/>
                </a:ext>
              </a:extLst>
            </p:cNvPr>
            <p:cNvGrpSpPr/>
            <p:nvPr/>
          </p:nvGrpSpPr>
          <p:grpSpPr>
            <a:xfrm flipV="1">
              <a:off x="6141967" y="4898853"/>
              <a:ext cx="2390879" cy="400669"/>
              <a:chOff x="7067350" y="2065911"/>
              <a:chExt cx="2579794" cy="400669"/>
            </a:xfrm>
          </p:grpSpPr>
          <p:cxnSp>
            <p:nvCxnSpPr>
              <p:cNvPr id="45" name="Straight Connector 44">
                <a:extLst>
                  <a:ext uri="{FF2B5EF4-FFF2-40B4-BE49-F238E27FC236}">
                    <a16:creationId xmlns:a16="http://schemas.microsoft.com/office/drawing/2014/main" id="{EC6DF40B-1C83-4B74-B7E4-E615FB3BBEF0}"/>
                  </a:ext>
                </a:extLst>
              </p:cNvPr>
              <p:cNvCxnSpPr>
                <a:cxnSpLocks/>
              </p:cNvCxnSpPr>
              <p:nvPr/>
            </p:nvCxnSpPr>
            <p:spPr>
              <a:xfrm flipV="1">
                <a:off x="7067350" y="2466579"/>
                <a:ext cx="563826" cy="1"/>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5599D966-8378-4A20-AE49-C91204EC5A29}"/>
                  </a:ext>
                </a:extLst>
              </p:cNvPr>
              <p:cNvCxnSpPr>
                <a:cxnSpLocks/>
              </p:cNvCxnSpPr>
              <p:nvPr/>
            </p:nvCxnSpPr>
            <p:spPr>
              <a:xfrm flipH="1" flipV="1">
                <a:off x="7624314" y="2065911"/>
                <a:ext cx="3619" cy="400668"/>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09CC26D-A622-487E-817D-9FDC361D2C8B}"/>
                  </a:ext>
                </a:extLst>
              </p:cNvPr>
              <p:cNvCxnSpPr>
                <a:cxnSpLocks/>
              </p:cNvCxnSpPr>
              <p:nvPr/>
            </p:nvCxnSpPr>
            <p:spPr>
              <a:xfrm flipV="1">
                <a:off x="7621119" y="2065911"/>
                <a:ext cx="2026025"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029DA238-858C-42CA-86AC-F9686ABA9038}"/>
                </a:ext>
              </a:extLst>
            </p:cNvPr>
            <p:cNvGrpSpPr/>
            <p:nvPr/>
          </p:nvGrpSpPr>
          <p:grpSpPr>
            <a:xfrm rot="10800000" flipV="1">
              <a:off x="4608980" y="1622166"/>
              <a:ext cx="1678157" cy="400669"/>
              <a:chOff x="7067350" y="2065911"/>
              <a:chExt cx="1810756" cy="400669"/>
            </a:xfrm>
          </p:grpSpPr>
          <p:cxnSp>
            <p:nvCxnSpPr>
              <p:cNvPr id="42" name="Straight Connector 41">
                <a:extLst>
                  <a:ext uri="{FF2B5EF4-FFF2-40B4-BE49-F238E27FC236}">
                    <a16:creationId xmlns:a16="http://schemas.microsoft.com/office/drawing/2014/main" id="{7668116F-0149-4241-9345-EB6BF76E2F5D}"/>
                  </a:ext>
                </a:extLst>
              </p:cNvPr>
              <p:cNvCxnSpPr>
                <a:cxnSpLocks/>
              </p:cNvCxnSpPr>
              <p:nvPr/>
            </p:nvCxnSpPr>
            <p:spPr>
              <a:xfrm flipV="1">
                <a:off x="7067350" y="2466579"/>
                <a:ext cx="563826" cy="1"/>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D922456D-DFCC-4492-A429-193EB65AF26F}"/>
                  </a:ext>
                </a:extLst>
              </p:cNvPr>
              <p:cNvCxnSpPr>
                <a:cxnSpLocks/>
              </p:cNvCxnSpPr>
              <p:nvPr/>
            </p:nvCxnSpPr>
            <p:spPr>
              <a:xfrm flipH="1" flipV="1">
                <a:off x="7624314" y="2065911"/>
                <a:ext cx="3619" cy="400668"/>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0821772-2ED4-416C-8A59-10520DB85E27}"/>
                  </a:ext>
                </a:extLst>
              </p:cNvPr>
              <p:cNvCxnSpPr/>
              <p:nvPr/>
            </p:nvCxnSpPr>
            <p:spPr>
              <a:xfrm>
                <a:off x="7621119" y="2065911"/>
                <a:ext cx="1256987"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9C47B7CD-2BAF-4A2B-A865-2B678CC465B7}"/>
                </a:ext>
              </a:extLst>
            </p:cNvPr>
            <p:cNvSpPr txBox="1"/>
            <p:nvPr/>
          </p:nvSpPr>
          <p:spPr>
            <a:xfrm>
              <a:off x="4517983" y="1340304"/>
              <a:ext cx="292807" cy="338554"/>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r>
                <a:rPr lang="fr-CA" sz="1600" b="1">
                  <a:solidFill>
                    <a:schemeClr val="bg1">
                      <a:lumMod val="65000"/>
                    </a:schemeClr>
                  </a:solidFill>
                  <a:effectLst>
                    <a:outerShdw blurRad="38100" dist="38100" dir="2700000" algn="tl">
                      <a:srgbClr val="000000">
                        <a:alpha val="43137"/>
                      </a:srgbClr>
                    </a:outerShdw>
                  </a:effectLst>
                </a:rPr>
                <a:t>1</a:t>
              </a:r>
            </a:p>
          </p:txBody>
        </p:sp>
        <p:sp>
          <p:nvSpPr>
            <p:cNvPr id="16" name="TextBox 15">
              <a:extLst>
                <a:ext uri="{FF2B5EF4-FFF2-40B4-BE49-F238E27FC236}">
                  <a16:creationId xmlns:a16="http://schemas.microsoft.com/office/drawing/2014/main" id="{AD1C514A-BDE8-4611-9170-21554FD8DA52}"/>
                </a:ext>
              </a:extLst>
            </p:cNvPr>
            <p:cNvSpPr txBox="1"/>
            <p:nvPr/>
          </p:nvSpPr>
          <p:spPr>
            <a:xfrm>
              <a:off x="7609753" y="1790253"/>
              <a:ext cx="292807" cy="338554"/>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r>
                <a:rPr lang="fr-CA" sz="1600" b="1">
                  <a:solidFill>
                    <a:schemeClr val="bg1">
                      <a:lumMod val="65000"/>
                    </a:schemeClr>
                  </a:solidFill>
                  <a:effectLst>
                    <a:outerShdw blurRad="38100" dist="38100" dir="2700000" algn="tl">
                      <a:srgbClr val="000000">
                        <a:alpha val="43137"/>
                      </a:srgbClr>
                    </a:outerShdw>
                  </a:effectLst>
                </a:rPr>
                <a:t>2</a:t>
              </a:r>
            </a:p>
          </p:txBody>
        </p:sp>
        <p:sp>
          <p:nvSpPr>
            <p:cNvPr id="17" name="TextBox 16">
              <a:extLst>
                <a:ext uri="{FF2B5EF4-FFF2-40B4-BE49-F238E27FC236}">
                  <a16:creationId xmlns:a16="http://schemas.microsoft.com/office/drawing/2014/main" id="{AFD8F1EE-17C5-41AD-8370-E0004C2599ED}"/>
                </a:ext>
              </a:extLst>
            </p:cNvPr>
            <p:cNvSpPr txBox="1"/>
            <p:nvPr/>
          </p:nvSpPr>
          <p:spPr>
            <a:xfrm>
              <a:off x="8001112" y="2803290"/>
              <a:ext cx="292807" cy="338554"/>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r>
                <a:rPr lang="fr-CA" sz="1600" b="1">
                  <a:solidFill>
                    <a:schemeClr val="bg1">
                      <a:lumMod val="65000"/>
                    </a:schemeClr>
                  </a:solidFill>
                  <a:effectLst>
                    <a:outerShdw blurRad="38100" dist="38100" dir="2700000" algn="tl">
                      <a:srgbClr val="000000">
                        <a:alpha val="43137"/>
                      </a:srgbClr>
                    </a:outerShdw>
                  </a:effectLst>
                </a:rPr>
                <a:t>3</a:t>
              </a:r>
            </a:p>
          </p:txBody>
        </p:sp>
        <p:sp>
          <p:nvSpPr>
            <p:cNvPr id="18" name="TextBox 17">
              <a:extLst>
                <a:ext uri="{FF2B5EF4-FFF2-40B4-BE49-F238E27FC236}">
                  <a16:creationId xmlns:a16="http://schemas.microsoft.com/office/drawing/2014/main" id="{24DC72E0-F5D1-475F-B444-D96A006B65C8}"/>
                </a:ext>
              </a:extLst>
            </p:cNvPr>
            <p:cNvSpPr txBox="1"/>
            <p:nvPr/>
          </p:nvSpPr>
          <p:spPr>
            <a:xfrm>
              <a:off x="7579776" y="3808500"/>
              <a:ext cx="292807" cy="338554"/>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r>
                <a:rPr lang="fr-CA" sz="1600" b="1">
                  <a:solidFill>
                    <a:schemeClr val="bg1">
                      <a:lumMod val="65000"/>
                    </a:schemeClr>
                  </a:solidFill>
                  <a:effectLst>
                    <a:outerShdw blurRad="38100" dist="38100" dir="2700000" algn="tl">
                      <a:srgbClr val="000000">
                        <a:alpha val="43137"/>
                      </a:srgbClr>
                    </a:outerShdw>
                  </a:effectLst>
                </a:rPr>
                <a:t>4</a:t>
              </a:r>
            </a:p>
          </p:txBody>
        </p:sp>
        <p:sp>
          <p:nvSpPr>
            <p:cNvPr id="19" name="TextBox 18">
              <a:extLst>
                <a:ext uri="{FF2B5EF4-FFF2-40B4-BE49-F238E27FC236}">
                  <a16:creationId xmlns:a16="http://schemas.microsoft.com/office/drawing/2014/main" id="{137FC209-A061-4A18-9C99-7F0F29B5EAA4}"/>
                </a:ext>
              </a:extLst>
            </p:cNvPr>
            <p:cNvSpPr txBox="1"/>
            <p:nvPr/>
          </p:nvSpPr>
          <p:spPr>
            <a:xfrm>
              <a:off x="6578603" y="5014317"/>
              <a:ext cx="292807" cy="338554"/>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r>
                <a:rPr lang="fr-CA" sz="1600" b="1">
                  <a:solidFill>
                    <a:schemeClr val="bg1">
                      <a:lumMod val="65000"/>
                    </a:schemeClr>
                  </a:solidFill>
                  <a:effectLst>
                    <a:outerShdw blurRad="38100" dist="38100" dir="2700000" algn="tl">
                      <a:srgbClr val="000000">
                        <a:alpha val="43137"/>
                      </a:srgbClr>
                    </a:outerShdw>
                  </a:effectLst>
                </a:rPr>
                <a:t>5</a:t>
              </a:r>
            </a:p>
          </p:txBody>
        </p:sp>
        <p:sp>
          <p:nvSpPr>
            <p:cNvPr id="20" name="TextBox 19">
              <a:extLst>
                <a:ext uri="{FF2B5EF4-FFF2-40B4-BE49-F238E27FC236}">
                  <a16:creationId xmlns:a16="http://schemas.microsoft.com/office/drawing/2014/main" id="{258D37E1-094A-42CB-A521-C7464D0FA391}"/>
                </a:ext>
              </a:extLst>
            </p:cNvPr>
            <p:cNvSpPr txBox="1"/>
            <p:nvPr/>
          </p:nvSpPr>
          <p:spPr>
            <a:xfrm>
              <a:off x="3562855" y="4628122"/>
              <a:ext cx="292807" cy="338554"/>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r>
                <a:rPr lang="fr-CA" sz="1600" b="1">
                  <a:solidFill>
                    <a:schemeClr val="bg1">
                      <a:lumMod val="65000"/>
                    </a:schemeClr>
                  </a:solidFill>
                  <a:effectLst>
                    <a:outerShdw blurRad="38100" dist="38100" dir="2700000" algn="tl">
                      <a:srgbClr val="000000">
                        <a:alpha val="43137"/>
                      </a:srgbClr>
                    </a:outerShdw>
                  </a:effectLst>
                </a:rPr>
                <a:t>6</a:t>
              </a:r>
            </a:p>
          </p:txBody>
        </p:sp>
        <p:sp>
          <p:nvSpPr>
            <p:cNvPr id="21" name="TextBox 20">
              <a:extLst>
                <a:ext uri="{FF2B5EF4-FFF2-40B4-BE49-F238E27FC236}">
                  <a16:creationId xmlns:a16="http://schemas.microsoft.com/office/drawing/2014/main" id="{9E094AB1-64A6-4CB4-9584-E3A86FDED5BC}"/>
                </a:ext>
              </a:extLst>
            </p:cNvPr>
            <p:cNvSpPr txBox="1"/>
            <p:nvPr/>
          </p:nvSpPr>
          <p:spPr>
            <a:xfrm>
              <a:off x="3047726" y="3598430"/>
              <a:ext cx="292807" cy="338554"/>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r>
                <a:rPr lang="fr-CA" sz="1600" b="1">
                  <a:solidFill>
                    <a:schemeClr val="bg1">
                      <a:lumMod val="65000"/>
                    </a:schemeClr>
                  </a:solidFill>
                  <a:effectLst>
                    <a:outerShdw blurRad="38100" dist="38100" dir="2700000" algn="tl">
                      <a:srgbClr val="000000">
                        <a:alpha val="43137"/>
                      </a:srgbClr>
                    </a:outerShdw>
                  </a:effectLst>
                </a:rPr>
                <a:t>7</a:t>
              </a:r>
            </a:p>
          </p:txBody>
        </p:sp>
        <p:sp>
          <p:nvSpPr>
            <p:cNvPr id="22" name="TextBox 21">
              <a:extLst>
                <a:ext uri="{FF2B5EF4-FFF2-40B4-BE49-F238E27FC236}">
                  <a16:creationId xmlns:a16="http://schemas.microsoft.com/office/drawing/2014/main" id="{3C659CFA-F59D-4130-BC80-2C90EB5B2A81}"/>
                </a:ext>
              </a:extLst>
            </p:cNvPr>
            <p:cNvSpPr txBox="1"/>
            <p:nvPr/>
          </p:nvSpPr>
          <p:spPr>
            <a:xfrm>
              <a:off x="3514734" y="2605357"/>
              <a:ext cx="292807" cy="338554"/>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r>
                <a:rPr lang="fr-CA" sz="1600" b="1">
                  <a:solidFill>
                    <a:schemeClr val="bg1">
                      <a:lumMod val="65000"/>
                    </a:schemeClr>
                  </a:solidFill>
                  <a:effectLst>
                    <a:outerShdw blurRad="38100" dist="38100" dir="2700000" algn="tl">
                      <a:srgbClr val="000000">
                        <a:alpha val="43137"/>
                      </a:srgbClr>
                    </a:outerShdw>
                  </a:effectLst>
                </a:rPr>
                <a:t>8</a:t>
              </a:r>
            </a:p>
          </p:txBody>
        </p:sp>
        <p:sp>
          <p:nvSpPr>
            <p:cNvPr id="23" name="TextBox 22">
              <a:extLst>
                <a:ext uri="{FF2B5EF4-FFF2-40B4-BE49-F238E27FC236}">
                  <a16:creationId xmlns:a16="http://schemas.microsoft.com/office/drawing/2014/main" id="{69897CE1-B882-4A69-AD9E-15D3E6252329}"/>
                </a:ext>
              </a:extLst>
            </p:cNvPr>
            <p:cNvSpPr txBox="1"/>
            <p:nvPr/>
          </p:nvSpPr>
          <p:spPr>
            <a:xfrm>
              <a:off x="4641375" y="1391230"/>
              <a:ext cx="1484702" cy="246221"/>
            </a:xfrm>
            <a:prstGeom prst="rect">
              <a:avLst/>
            </a:prstGeom>
            <a:noFill/>
          </p:spPr>
          <p:txBody>
            <a:bodyPr wrap="none" rtlCol="0">
              <a:spAutoFit/>
            </a:bodyPr>
            <a:lstStyle/>
            <a:p>
              <a:r>
                <a:rPr lang="fr-CA" sz="1000" b="1">
                  <a:solidFill>
                    <a:schemeClr val="bg2">
                      <a:lumMod val="50000"/>
                    </a:schemeClr>
                  </a:solidFill>
                </a:rPr>
                <a:t>Demande d’agrément</a:t>
              </a:r>
            </a:p>
          </p:txBody>
        </p:sp>
        <p:sp>
          <p:nvSpPr>
            <p:cNvPr id="24" name="TextBox 23">
              <a:extLst>
                <a:ext uri="{FF2B5EF4-FFF2-40B4-BE49-F238E27FC236}">
                  <a16:creationId xmlns:a16="http://schemas.microsoft.com/office/drawing/2014/main" id="{55F51FD0-26BD-465B-B362-10930C43BC4C}"/>
                </a:ext>
              </a:extLst>
            </p:cNvPr>
            <p:cNvSpPr txBox="1"/>
            <p:nvPr/>
          </p:nvSpPr>
          <p:spPr>
            <a:xfrm>
              <a:off x="7762489" y="1668368"/>
              <a:ext cx="1477994" cy="400110"/>
            </a:xfrm>
            <a:prstGeom prst="rect">
              <a:avLst/>
            </a:prstGeom>
            <a:noFill/>
          </p:spPr>
          <p:txBody>
            <a:bodyPr wrap="square" rtlCol="0">
              <a:spAutoFit/>
            </a:bodyPr>
            <a:lstStyle/>
            <a:p>
              <a:r>
                <a:rPr lang="fr-CA" sz="1000" b="1">
                  <a:solidFill>
                    <a:schemeClr val="bg2">
                      <a:lumMod val="50000"/>
                    </a:schemeClr>
                  </a:solidFill>
                </a:rPr>
                <a:t>Création de l’équipe</a:t>
              </a:r>
            </a:p>
            <a:p>
              <a:r>
                <a:rPr lang="fr-CA" sz="1000" b="1">
                  <a:solidFill>
                    <a:schemeClr val="bg2">
                      <a:lumMod val="50000"/>
                    </a:schemeClr>
                  </a:solidFill>
                </a:rPr>
                <a:t> de visiteurs</a:t>
              </a:r>
            </a:p>
          </p:txBody>
        </p:sp>
        <p:sp>
          <p:nvSpPr>
            <p:cNvPr id="25" name="TextBox 24">
              <a:extLst>
                <a:ext uri="{FF2B5EF4-FFF2-40B4-BE49-F238E27FC236}">
                  <a16:creationId xmlns:a16="http://schemas.microsoft.com/office/drawing/2014/main" id="{D7EC82BB-DB8E-4A4A-A8AE-51C59A359F60}"/>
                </a:ext>
              </a:extLst>
            </p:cNvPr>
            <p:cNvSpPr txBox="1"/>
            <p:nvPr/>
          </p:nvSpPr>
          <p:spPr>
            <a:xfrm>
              <a:off x="8147515" y="2871271"/>
              <a:ext cx="1043876" cy="246221"/>
            </a:xfrm>
            <a:prstGeom prst="rect">
              <a:avLst/>
            </a:prstGeom>
            <a:noFill/>
          </p:spPr>
          <p:txBody>
            <a:bodyPr wrap="none" rtlCol="0">
              <a:spAutoFit/>
            </a:bodyPr>
            <a:lstStyle/>
            <a:p>
              <a:r>
                <a:rPr lang="fr-CA" sz="1000" b="1">
                  <a:solidFill>
                    <a:schemeClr val="bg2">
                      <a:lumMod val="50000"/>
                    </a:schemeClr>
                  </a:solidFill>
                </a:rPr>
                <a:t>Questionnaire</a:t>
              </a:r>
            </a:p>
          </p:txBody>
        </p:sp>
        <p:sp>
          <p:nvSpPr>
            <p:cNvPr id="26" name="TextBox 25">
              <a:extLst>
                <a:ext uri="{FF2B5EF4-FFF2-40B4-BE49-F238E27FC236}">
                  <a16:creationId xmlns:a16="http://schemas.microsoft.com/office/drawing/2014/main" id="{2433656D-A9CF-43DB-A3CF-A71BFB07A8CE}"/>
                </a:ext>
              </a:extLst>
            </p:cNvPr>
            <p:cNvSpPr txBox="1"/>
            <p:nvPr/>
          </p:nvSpPr>
          <p:spPr>
            <a:xfrm>
              <a:off x="7720229" y="3865534"/>
              <a:ext cx="1996059" cy="246221"/>
            </a:xfrm>
            <a:prstGeom prst="rect">
              <a:avLst/>
            </a:prstGeom>
            <a:noFill/>
          </p:spPr>
          <p:txBody>
            <a:bodyPr wrap="none" rtlCol="0">
              <a:spAutoFit/>
            </a:bodyPr>
            <a:lstStyle/>
            <a:p>
              <a:r>
                <a:rPr lang="fr-CA" sz="1000" b="1">
                  <a:solidFill>
                    <a:schemeClr val="bg2">
                      <a:lumMod val="50000"/>
                    </a:schemeClr>
                  </a:solidFill>
                </a:rPr>
                <a:t>Documents sur le programme</a:t>
              </a:r>
            </a:p>
          </p:txBody>
        </p:sp>
        <p:sp>
          <p:nvSpPr>
            <p:cNvPr id="27" name="TextBox 26">
              <a:extLst>
                <a:ext uri="{FF2B5EF4-FFF2-40B4-BE49-F238E27FC236}">
                  <a16:creationId xmlns:a16="http://schemas.microsoft.com/office/drawing/2014/main" id="{53E47312-351B-4E38-B379-23E1B55CE273}"/>
                </a:ext>
              </a:extLst>
            </p:cNvPr>
            <p:cNvSpPr txBox="1"/>
            <p:nvPr/>
          </p:nvSpPr>
          <p:spPr>
            <a:xfrm>
              <a:off x="6718276" y="5082520"/>
              <a:ext cx="1789272" cy="246221"/>
            </a:xfrm>
            <a:prstGeom prst="rect">
              <a:avLst/>
            </a:prstGeom>
            <a:noFill/>
          </p:spPr>
          <p:txBody>
            <a:bodyPr wrap="none" rtlCol="0">
              <a:spAutoFit/>
            </a:bodyPr>
            <a:lstStyle/>
            <a:p>
              <a:r>
                <a:rPr lang="fr-CA" sz="1000" b="1">
                  <a:solidFill>
                    <a:schemeClr val="bg2">
                      <a:lumMod val="50000"/>
                    </a:schemeClr>
                  </a:solidFill>
                </a:rPr>
                <a:t>Entretiens et observations</a:t>
              </a:r>
            </a:p>
          </p:txBody>
        </p:sp>
        <p:sp>
          <p:nvSpPr>
            <p:cNvPr id="28" name="TextBox 27">
              <a:extLst>
                <a:ext uri="{FF2B5EF4-FFF2-40B4-BE49-F238E27FC236}">
                  <a16:creationId xmlns:a16="http://schemas.microsoft.com/office/drawing/2014/main" id="{D3CF7E32-D7BD-497E-88CA-CBF85E16AFF1}"/>
                </a:ext>
              </a:extLst>
            </p:cNvPr>
            <p:cNvSpPr txBox="1"/>
            <p:nvPr/>
          </p:nvSpPr>
          <p:spPr>
            <a:xfrm>
              <a:off x="3703808" y="4711004"/>
              <a:ext cx="1479892" cy="246221"/>
            </a:xfrm>
            <a:prstGeom prst="rect">
              <a:avLst/>
            </a:prstGeom>
            <a:noFill/>
          </p:spPr>
          <p:txBody>
            <a:bodyPr wrap="none" rtlCol="0">
              <a:spAutoFit/>
            </a:bodyPr>
            <a:lstStyle/>
            <a:p>
              <a:r>
                <a:rPr lang="fr-CA" sz="1000" b="1">
                  <a:solidFill>
                    <a:schemeClr val="bg2">
                      <a:lumMod val="50000"/>
                    </a:schemeClr>
                  </a:solidFill>
                </a:rPr>
                <a:t>Rédaction du rapport</a:t>
              </a:r>
            </a:p>
          </p:txBody>
        </p:sp>
        <p:sp>
          <p:nvSpPr>
            <p:cNvPr id="29" name="TextBox 28">
              <a:extLst>
                <a:ext uri="{FF2B5EF4-FFF2-40B4-BE49-F238E27FC236}">
                  <a16:creationId xmlns:a16="http://schemas.microsoft.com/office/drawing/2014/main" id="{FDE3BED1-7CA4-4B98-9DCA-5ADB5DC72B01}"/>
                </a:ext>
              </a:extLst>
            </p:cNvPr>
            <p:cNvSpPr txBox="1"/>
            <p:nvPr/>
          </p:nvSpPr>
          <p:spPr>
            <a:xfrm>
              <a:off x="3176926" y="3644596"/>
              <a:ext cx="1362874" cy="246221"/>
            </a:xfrm>
            <a:prstGeom prst="rect">
              <a:avLst/>
            </a:prstGeom>
            <a:noFill/>
          </p:spPr>
          <p:txBody>
            <a:bodyPr wrap="none" rtlCol="0">
              <a:spAutoFit/>
            </a:bodyPr>
            <a:lstStyle/>
            <a:p>
              <a:r>
                <a:rPr lang="fr-CA" sz="1000" b="1">
                  <a:solidFill>
                    <a:schemeClr val="bg2">
                      <a:lumMod val="50000"/>
                    </a:schemeClr>
                  </a:solidFill>
                </a:rPr>
                <a:t>Rapport de la visite</a:t>
              </a:r>
            </a:p>
          </p:txBody>
        </p:sp>
        <p:sp>
          <p:nvSpPr>
            <p:cNvPr id="30" name="TextBox 29">
              <a:extLst>
                <a:ext uri="{FF2B5EF4-FFF2-40B4-BE49-F238E27FC236}">
                  <a16:creationId xmlns:a16="http://schemas.microsoft.com/office/drawing/2014/main" id="{D20B873C-C79C-4C2D-B70A-CFCF3B45FEA2}"/>
                </a:ext>
              </a:extLst>
            </p:cNvPr>
            <p:cNvSpPr txBox="1"/>
            <p:nvPr/>
          </p:nvSpPr>
          <p:spPr>
            <a:xfrm>
              <a:off x="3661137" y="2651523"/>
              <a:ext cx="1130438" cy="246221"/>
            </a:xfrm>
            <a:prstGeom prst="rect">
              <a:avLst/>
            </a:prstGeom>
            <a:noFill/>
          </p:spPr>
          <p:txBody>
            <a:bodyPr wrap="none" rtlCol="0">
              <a:spAutoFit/>
            </a:bodyPr>
            <a:lstStyle/>
            <a:p>
              <a:r>
                <a:rPr lang="fr-CA" sz="1000" b="1">
                  <a:solidFill>
                    <a:schemeClr val="bg2">
                      <a:lumMod val="50000"/>
                    </a:schemeClr>
                  </a:solidFill>
                </a:rPr>
                <a:t>Décision du BA</a:t>
              </a:r>
            </a:p>
          </p:txBody>
        </p:sp>
        <p:sp>
          <p:nvSpPr>
            <p:cNvPr id="31" name="TextBox 30">
              <a:extLst>
                <a:ext uri="{FF2B5EF4-FFF2-40B4-BE49-F238E27FC236}">
                  <a16:creationId xmlns:a16="http://schemas.microsoft.com/office/drawing/2014/main" id="{C208A25B-EF22-400B-AA2E-4D4ED3449965}"/>
                </a:ext>
              </a:extLst>
            </p:cNvPr>
            <p:cNvSpPr txBox="1"/>
            <p:nvPr/>
          </p:nvSpPr>
          <p:spPr>
            <a:xfrm>
              <a:off x="4551214" y="1632205"/>
              <a:ext cx="1219745" cy="523220"/>
            </a:xfrm>
            <a:prstGeom prst="rect">
              <a:avLst/>
            </a:prstGeom>
            <a:noFill/>
          </p:spPr>
          <p:txBody>
            <a:bodyPr wrap="square" rtlCol="0">
              <a:spAutoFit/>
            </a:bodyPr>
            <a:lstStyle/>
            <a:p>
              <a:pPr marL="171450" indent="-171450">
                <a:buFont typeface="Wingdings" panose="05000000000000000000" pitchFamily="2" charset="2"/>
                <a:buChar char="Ø"/>
              </a:pPr>
              <a:r>
                <a:rPr lang="fr-CA" sz="700">
                  <a:solidFill>
                    <a:schemeClr val="bg2">
                      <a:lumMod val="50000"/>
                    </a:schemeClr>
                  </a:solidFill>
                </a:rPr>
                <a:t>L’EES soumet la demande d’agrément</a:t>
              </a:r>
            </a:p>
            <a:p>
              <a:pPr marL="171450" indent="-171450">
                <a:buFont typeface="Wingdings" panose="05000000000000000000" pitchFamily="2" charset="2"/>
                <a:buChar char="Ø"/>
              </a:pPr>
              <a:r>
                <a:rPr lang="fr-CA" sz="700">
                  <a:solidFill>
                    <a:schemeClr val="bg2">
                      <a:lumMod val="50000"/>
                    </a:schemeClr>
                  </a:solidFill>
                </a:rPr>
                <a:t>L’EES remplit le questionnaire</a:t>
              </a:r>
            </a:p>
          </p:txBody>
        </p:sp>
        <p:sp>
          <p:nvSpPr>
            <p:cNvPr id="32" name="TextBox 31">
              <a:extLst>
                <a:ext uri="{FF2B5EF4-FFF2-40B4-BE49-F238E27FC236}">
                  <a16:creationId xmlns:a16="http://schemas.microsoft.com/office/drawing/2014/main" id="{4B3A2267-6A36-4C39-99EE-844557AEFDB9}"/>
                </a:ext>
              </a:extLst>
            </p:cNvPr>
            <p:cNvSpPr txBox="1"/>
            <p:nvPr/>
          </p:nvSpPr>
          <p:spPr>
            <a:xfrm>
              <a:off x="7693648" y="2056445"/>
              <a:ext cx="1563837" cy="846386"/>
            </a:xfrm>
            <a:prstGeom prst="rect">
              <a:avLst/>
            </a:prstGeom>
            <a:noFill/>
          </p:spPr>
          <p:txBody>
            <a:bodyPr wrap="square" rtlCol="0">
              <a:spAutoFit/>
            </a:bodyPr>
            <a:lstStyle/>
            <a:p>
              <a:pPr marL="171450" indent="-171450">
                <a:buFont typeface="Wingdings" panose="05000000000000000000" pitchFamily="2" charset="2"/>
                <a:buChar char="Ø"/>
              </a:pPr>
              <a:r>
                <a:rPr lang="fr-CA" sz="700">
                  <a:solidFill>
                    <a:schemeClr val="bg2">
                      <a:lumMod val="50000"/>
                    </a:schemeClr>
                  </a:solidFill>
                </a:rPr>
                <a:t>Nomination du président et sélection de l’équipe</a:t>
              </a:r>
            </a:p>
            <a:p>
              <a:pPr marL="171450" indent="-171450">
                <a:buFont typeface="Wingdings" panose="05000000000000000000" pitchFamily="2" charset="2"/>
                <a:buChar char="Ø"/>
              </a:pPr>
              <a:r>
                <a:rPr lang="fr-CA" sz="700">
                  <a:solidFill>
                    <a:schemeClr val="bg2">
                      <a:lumMod val="50000"/>
                    </a:schemeClr>
                  </a:solidFill>
                </a:rPr>
                <a:t>Approbation de l’équipe par l’EES</a:t>
              </a:r>
            </a:p>
            <a:p>
              <a:pPr marL="171450" indent="-171450">
                <a:buFont typeface="Wingdings" panose="05000000000000000000" pitchFamily="2" charset="2"/>
                <a:buChar char="Ø"/>
              </a:pPr>
              <a:r>
                <a:rPr lang="fr-CA" sz="700">
                  <a:solidFill>
                    <a:schemeClr val="bg2">
                      <a:lumMod val="50000"/>
                    </a:schemeClr>
                  </a:solidFill>
                </a:rPr>
                <a:t>Téléconférences préparatoires</a:t>
              </a:r>
            </a:p>
            <a:p>
              <a:pPr marL="171450" indent="-171450">
                <a:buFont typeface="Wingdings" panose="05000000000000000000" pitchFamily="2" charset="2"/>
                <a:buChar char="Ø"/>
              </a:pPr>
              <a:r>
                <a:rPr lang="fr-CA" sz="700">
                  <a:solidFill>
                    <a:schemeClr val="bg2">
                      <a:lumMod val="50000"/>
                    </a:schemeClr>
                  </a:solidFill>
                </a:rPr>
                <a:t>Sélection de la date de la visite</a:t>
              </a:r>
            </a:p>
          </p:txBody>
        </p:sp>
        <p:sp>
          <p:nvSpPr>
            <p:cNvPr id="33" name="TextBox 32">
              <a:extLst>
                <a:ext uri="{FF2B5EF4-FFF2-40B4-BE49-F238E27FC236}">
                  <a16:creationId xmlns:a16="http://schemas.microsoft.com/office/drawing/2014/main" id="{21678CAF-FFF2-4578-A9A2-2244C5BD4BA0}"/>
                </a:ext>
              </a:extLst>
            </p:cNvPr>
            <p:cNvSpPr txBox="1"/>
            <p:nvPr/>
          </p:nvSpPr>
          <p:spPr>
            <a:xfrm>
              <a:off x="8103187" y="3070126"/>
              <a:ext cx="1219745" cy="738664"/>
            </a:xfrm>
            <a:prstGeom prst="rect">
              <a:avLst/>
            </a:prstGeom>
            <a:noFill/>
          </p:spPr>
          <p:txBody>
            <a:bodyPr wrap="square" rtlCol="0">
              <a:spAutoFit/>
            </a:bodyPr>
            <a:lstStyle/>
            <a:p>
              <a:pPr marL="171450" indent="-171450">
                <a:buFont typeface="Wingdings" panose="05000000000000000000" pitchFamily="2" charset="2"/>
                <a:buChar char="Ø"/>
              </a:pPr>
              <a:r>
                <a:rPr lang="fr-CA" sz="700">
                  <a:solidFill>
                    <a:schemeClr val="bg2">
                      <a:lumMod val="50000"/>
                    </a:schemeClr>
                  </a:solidFill>
                </a:rPr>
                <a:t>L’EES remplit le questionnaire et le soumet 8 semaines avant la visite</a:t>
              </a:r>
            </a:p>
            <a:p>
              <a:pPr marL="171450" indent="-171450">
                <a:buFont typeface="Wingdings" panose="05000000000000000000" pitchFamily="2" charset="2"/>
                <a:buChar char="Ø"/>
              </a:pPr>
              <a:r>
                <a:rPr lang="fr-CA" sz="700">
                  <a:solidFill>
                    <a:schemeClr val="bg2">
                      <a:lumMod val="50000"/>
                    </a:schemeClr>
                  </a:solidFill>
                </a:rPr>
                <a:t>Établissement de l’horaire de la visite</a:t>
              </a:r>
            </a:p>
          </p:txBody>
        </p:sp>
        <p:sp>
          <p:nvSpPr>
            <p:cNvPr id="34" name="TextBox 33">
              <a:extLst>
                <a:ext uri="{FF2B5EF4-FFF2-40B4-BE49-F238E27FC236}">
                  <a16:creationId xmlns:a16="http://schemas.microsoft.com/office/drawing/2014/main" id="{4A051ADA-DF51-4D3F-B79F-DBF6ED554D2D}"/>
                </a:ext>
              </a:extLst>
            </p:cNvPr>
            <p:cNvSpPr txBox="1"/>
            <p:nvPr/>
          </p:nvSpPr>
          <p:spPr>
            <a:xfrm>
              <a:off x="7668709" y="4076091"/>
              <a:ext cx="1219745" cy="738664"/>
            </a:xfrm>
            <a:prstGeom prst="rect">
              <a:avLst/>
            </a:prstGeom>
            <a:noFill/>
          </p:spPr>
          <p:txBody>
            <a:bodyPr wrap="square" rtlCol="0">
              <a:spAutoFit/>
            </a:bodyPr>
            <a:lstStyle/>
            <a:p>
              <a:pPr marL="171450" indent="-171450">
                <a:buFont typeface="Wingdings" panose="05000000000000000000" pitchFamily="2" charset="2"/>
                <a:buChar char="Ø"/>
              </a:pPr>
              <a:r>
                <a:rPr lang="fr-CA" sz="700">
                  <a:solidFill>
                    <a:schemeClr val="bg2">
                      <a:lumMod val="50000"/>
                    </a:schemeClr>
                  </a:solidFill>
                </a:rPr>
                <a:t>L’EES met de la documentation sur le programme et les cours à la disposition des visiteurs pendant la visite sur les lieux</a:t>
              </a:r>
            </a:p>
          </p:txBody>
        </p:sp>
        <p:sp>
          <p:nvSpPr>
            <p:cNvPr id="35" name="TextBox 34">
              <a:extLst>
                <a:ext uri="{FF2B5EF4-FFF2-40B4-BE49-F238E27FC236}">
                  <a16:creationId xmlns:a16="http://schemas.microsoft.com/office/drawing/2014/main" id="{5B0AACA9-BFF7-4C9B-8F9C-9CD726144F2E}"/>
                </a:ext>
              </a:extLst>
            </p:cNvPr>
            <p:cNvSpPr txBox="1"/>
            <p:nvPr/>
          </p:nvSpPr>
          <p:spPr>
            <a:xfrm>
              <a:off x="6664506" y="5315214"/>
              <a:ext cx="1219745" cy="523220"/>
            </a:xfrm>
            <a:prstGeom prst="rect">
              <a:avLst/>
            </a:prstGeom>
            <a:noFill/>
          </p:spPr>
          <p:txBody>
            <a:bodyPr wrap="square" rtlCol="0">
              <a:spAutoFit/>
            </a:bodyPr>
            <a:lstStyle/>
            <a:p>
              <a:pPr marL="171450" indent="-171450">
                <a:buFont typeface="Wingdings" panose="05000000000000000000" pitchFamily="2" charset="2"/>
                <a:buChar char="Ø"/>
              </a:pPr>
              <a:r>
                <a:rPr lang="fr-CA" sz="700">
                  <a:solidFill>
                    <a:schemeClr val="bg2">
                      <a:lumMod val="50000"/>
                    </a:schemeClr>
                  </a:solidFill>
                </a:rPr>
                <a:t>Visite sur les lieux de 2,5 jours</a:t>
              </a:r>
            </a:p>
            <a:p>
              <a:pPr marL="171450" indent="-171450">
                <a:buFont typeface="Wingdings" panose="05000000000000000000" pitchFamily="2" charset="2"/>
                <a:buChar char="Ø"/>
              </a:pPr>
              <a:r>
                <a:rPr lang="fr-CA" sz="700">
                  <a:solidFill>
                    <a:schemeClr val="bg2">
                      <a:lumMod val="50000"/>
                    </a:schemeClr>
                  </a:solidFill>
                </a:rPr>
                <a:t>Tenue d’entretiens selon l’horaire</a:t>
              </a:r>
            </a:p>
          </p:txBody>
        </p:sp>
        <p:sp>
          <p:nvSpPr>
            <p:cNvPr id="36" name="TextBox 35">
              <a:extLst>
                <a:ext uri="{FF2B5EF4-FFF2-40B4-BE49-F238E27FC236}">
                  <a16:creationId xmlns:a16="http://schemas.microsoft.com/office/drawing/2014/main" id="{A202AF3E-C1FA-4457-82DF-C679DB6F9B22}"/>
                </a:ext>
              </a:extLst>
            </p:cNvPr>
            <p:cNvSpPr txBox="1"/>
            <p:nvPr/>
          </p:nvSpPr>
          <p:spPr>
            <a:xfrm>
              <a:off x="3648238" y="4911277"/>
              <a:ext cx="1219745" cy="846386"/>
            </a:xfrm>
            <a:prstGeom prst="rect">
              <a:avLst/>
            </a:prstGeom>
            <a:noFill/>
          </p:spPr>
          <p:txBody>
            <a:bodyPr wrap="square" rtlCol="0">
              <a:spAutoFit/>
            </a:bodyPr>
            <a:lstStyle/>
            <a:p>
              <a:pPr marL="171450" indent="-171450">
                <a:buFont typeface="Wingdings" panose="05000000000000000000" pitchFamily="2" charset="2"/>
                <a:buChar char="Ø"/>
              </a:pPr>
              <a:r>
                <a:rPr lang="fr-CA" sz="700">
                  <a:solidFill>
                    <a:schemeClr val="bg2">
                      <a:lumMod val="50000"/>
                    </a:schemeClr>
                  </a:solidFill>
                </a:rPr>
                <a:t>Les visiteurs préparent le suivi des points problématiques</a:t>
              </a:r>
            </a:p>
            <a:p>
              <a:pPr marL="171450" indent="-171450">
                <a:buFont typeface="Wingdings" panose="05000000000000000000" pitchFamily="2" charset="2"/>
                <a:buChar char="Ø"/>
              </a:pPr>
              <a:r>
                <a:rPr lang="fr-CA" sz="700">
                  <a:solidFill>
                    <a:schemeClr val="bg2">
                      <a:lumMod val="50000"/>
                    </a:schemeClr>
                  </a:solidFill>
                </a:rPr>
                <a:t>Le président compile le rapport de l’équipe de visiteurs</a:t>
              </a:r>
            </a:p>
          </p:txBody>
        </p:sp>
        <p:sp>
          <p:nvSpPr>
            <p:cNvPr id="37" name="TextBox 36">
              <a:extLst>
                <a:ext uri="{FF2B5EF4-FFF2-40B4-BE49-F238E27FC236}">
                  <a16:creationId xmlns:a16="http://schemas.microsoft.com/office/drawing/2014/main" id="{F985E3A0-6D5B-46D2-8C96-36EA487A4438}"/>
                </a:ext>
              </a:extLst>
            </p:cNvPr>
            <p:cNvSpPr txBox="1"/>
            <p:nvPr/>
          </p:nvSpPr>
          <p:spPr>
            <a:xfrm>
              <a:off x="2995755" y="3865534"/>
              <a:ext cx="1460563" cy="738664"/>
            </a:xfrm>
            <a:prstGeom prst="rect">
              <a:avLst/>
            </a:prstGeom>
            <a:noFill/>
          </p:spPr>
          <p:txBody>
            <a:bodyPr wrap="square" rtlCol="0">
              <a:spAutoFit/>
            </a:bodyPr>
            <a:lstStyle/>
            <a:p>
              <a:pPr marL="171450" indent="-171450">
                <a:buFont typeface="Wingdings" panose="05000000000000000000" pitchFamily="2" charset="2"/>
                <a:buChar char="Ø"/>
              </a:pPr>
              <a:r>
                <a:rPr lang="fr-CA" sz="700">
                  <a:solidFill>
                    <a:schemeClr val="bg2">
                      <a:lumMod val="50000"/>
                    </a:schemeClr>
                  </a:solidFill>
                </a:rPr>
                <a:t>Le réviseur du BA examine la cohérence du rapport</a:t>
              </a:r>
            </a:p>
            <a:p>
              <a:pPr marL="171450" indent="-171450">
                <a:buFont typeface="Wingdings" panose="05000000000000000000" pitchFamily="2" charset="2"/>
                <a:buChar char="Ø"/>
              </a:pPr>
              <a:r>
                <a:rPr lang="fr-CA" sz="700">
                  <a:solidFill>
                    <a:schemeClr val="bg2">
                      <a:lumMod val="50000"/>
                    </a:schemeClr>
                  </a:solidFill>
                </a:rPr>
                <a:t>Le rapport est envoyé au doyen de l’EES</a:t>
              </a:r>
            </a:p>
            <a:p>
              <a:pPr marL="171450" indent="-171450">
                <a:buFont typeface="Wingdings" panose="05000000000000000000" pitchFamily="2" charset="2"/>
                <a:buChar char="Ø"/>
              </a:pPr>
              <a:r>
                <a:rPr lang="fr-CA" sz="700">
                  <a:solidFill>
                    <a:schemeClr val="bg2">
                      <a:lumMod val="50000"/>
                    </a:schemeClr>
                  </a:solidFill>
                </a:rPr>
                <a:t>Le doyen en vérifie l’exactitude et l’exhaustivité</a:t>
              </a:r>
            </a:p>
          </p:txBody>
        </p:sp>
        <p:sp>
          <p:nvSpPr>
            <p:cNvPr id="38" name="TextBox 37">
              <a:extLst>
                <a:ext uri="{FF2B5EF4-FFF2-40B4-BE49-F238E27FC236}">
                  <a16:creationId xmlns:a16="http://schemas.microsoft.com/office/drawing/2014/main" id="{A12748E8-B3C1-47AF-966E-D94890DF06C4}"/>
                </a:ext>
              </a:extLst>
            </p:cNvPr>
            <p:cNvSpPr txBox="1"/>
            <p:nvPr/>
          </p:nvSpPr>
          <p:spPr>
            <a:xfrm>
              <a:off x="3540583" y="2847749"/>
              <a:ext cx="1219745" cy="738664"/>
            </a:xfrm>
            <a:prstGeom prst="rect">
              <a:avLst/>
            </a:prstGeom>
            <a:noFill/>
          </p:spPr>
          <p:txBody>
            <a:bodyPr wrap="square" rtlCol="0">
              <a:spAutoFit/>
            </a:bodyPr>
            <a:lstStyle/>
            <a:p>
              <a:pPr marL="171450" indent="-171450">
                <a:buFont typeface="Wingdings" panose="05000000000000000000" pitchFamily="2" charset="2"/>
                <a:buChar char="Ø"/>
              </a:pPr>
              <a:r>
                <a:rPr lang="fr-CA" sz="700">
                  <a:solidFill>
                    <a:schemeClr val="bg2">
                      <a:lumMod val="50000"/>
                    </a:schemeClr>
                  </a:solidFill>
                </a:rPr>
                <a:t>Le dossier de la visite est préparé pour la réunion du BA</a:t>
              </a:r>
            </a:p>
            <a:p>
              <a:pPr marL="171450" indent="-171450">
                <a:buFont typeface="Wingdings" panose="05000000000000000000" pitchFamily="2" charset="2"/>
                <a:buChar char="Ø"/>
              </a:pPr>
              <a:r>
                <a:rPr lang="fr-CA" sz="700">
                  <a:solidFill>
                    <a:schemeClr val="bg2">
                      <a:lumMod val="50000"/>
                    </a:schemeClr>
                  </a:solidFill>
                </a:rPr>
                <a:t>Décision d’agrément</a:t>
              </a:r>
            </a:p>
            <a:p>
              <a:pPr marL="171450" indent="-171450">
                <a:buFont typeface="Wingdings" panose="05000000000000000000" pitchFamily="2" charset="2"/>
                <a:buChar char="Ø"/>
              </a:pPr>
              <a:r>
                <a:rPr lang="fr-CA" sz="700">
                  <a:solidFill>
                    <a:schemeClr val="bg2">
                      <a:lumMod val="50000"/>
                    </a:schemeClr>
                  </a:solidFill>
                </a:rPr>
                <a:t>Communication de la décision</a:t>
              </a:r>
            </a:p>
          </p:txBody>
        </p:sp>
        <p:sp>
          <p:nvSpPr>
            <p:cNvPr id="39" name="TextBox 38">
              <a:extLst>
                <a:ext uri="{FF2B5EF4-FFF2-40B4-BE49-F238E27FC236}">
                  <a16:creationId xmlns:a16="http://schemas.microsoft.com/office/drawing/2014/main" id="{E4208E1E-3ACE-4BE7-AC7A-0A98A96A9235}"/>
                </a:ext>
              </a:extLst>
            </p:cNvPr>
            <p:cNvSpPr txBox="1"/>
            <p:nvPr/>
          </p:nvSpPr>
          <p:spPr>
            <a:xfrm>
              <a:off x="5767009" y="3280546"/>
              <a:ext cx="885452" cy="230832"/>
            </a:xfrm>
            <a:prstGeom prst="rect">
              <a:avLst/>
            </a:prstGeom>
            <a:noFill/>
          </p:spPr>
          <p:txBody>
            <a:bodyPr wrap="square" rtlCol="0">
              <a:spAutoFit/>
            </a:bodyPr>
            <a:lstStyle/>
            <a:p>
              <a:pPr algn="ctr"/>
              <a:r>
                <a:rPr lang="fr-CA" sz="900" b="1">
                  <a:solidFill>
                    <a:srgbClr val="67823A"/>
                  </a:solidFill>
                </a:rPr>
                <a:t>18 MOIS</a:t>
              </a:r>
            </a:p>
          </p:txBody>
        </p:sp>
        <p:sp>
          <p:nvSpPr>
            <p:cNvPr id="40" name="TextBox 39">
              <a:extLst>
                <a:ext uri="{FF2B5EF4-FFF2-40B4-BE49-F238E27FC236}">
                  <a16:creationId xmlns:a16="http://schemas.microsoft.com/office/drawing/2014/main" id="{40AA8596-C209-499D-9119-D23F197E2859}"/>
                </a:ext>
              </a:extLst>
            </p:cNvPr>
            <p:cNvSpPr txBox="1"/>
            <p:nvPr/>
          </p:nvSpPr>
          <p:spPr>
            <a:xfrm rot="18336245">
              <a:off x="8131146" y="5003782"/>
              <a:ext cx="1922321" cy="307777"/>
            </a:xfrm>
            <a:prstGeom prst="rect">
              <a:avLst/>
            </a:prstGeom>
            <a:noFill/>
          </p:spPr>
          <p:txBody>
            <a:bodyPr wrap="none" rtlCol="0">
              <a:spAutoFit/>
            </a:bodyPr>
            <a:lstStyle/>
            <a:p>
              <a:r>
                <a:rPr lang="fr-CA" sz="1400" b="1">
                  <a:solidFill>
                    <a:srgbClr val="67823A"/>
                  </a:solidFill>
                </a:rPr>
                <a:t>Collecte de données</a:t>
              </a:r>
            </a:p>
          </p:txBody>
        </p:sp>
        <p:sp>
          <p:nvSpPr>
            <p:cNvPr id="41" name="TextBox 40">
              <a:extLst>
                <a:ext uri="{FF2B5EF4-FFF2-40B4-BE49-F238E27FC236}">
                  <a16:creationId xmlns:a16="http://schemas.microsoft.com/office/drawing/2014/main" id="{B64EED10-F1FC-44E0-8D54-2FC502CC5A6D}"/>
                </a:ext>
              </a:extLst>
            </p:cNvPr>
            <p:cNvSpPr txBox="1"/>
            <p:nvPr/>
          </p:nvSpPr>
          <p:spPr>
            <a:xfrm rot="2136245">
              <a:off x="2736412" y="5155836"/>
              <a:ext cx="870751" cy="307777"/>
            </a:xfrm>
            <a:prstGeom prst="rect">
              <a:avLst/>
            </a:prstGeom>
            <a:noFill/>
          </p:spPr>
          <p:txBody>
            <a:bodyPr wrap="none" rtlCol="0">
              <a:spAutoFit/>
            </a:bodyPr>
            <a:lstStyle/>
            <a:p>
              <a:r>
                <a:rPr lang="fr-CA" sz="1400" b="1">
                  <a:solidFill>
                    <a:srgbClr val="67823A"/>
                  </a:solidFill>
                </a:rPr>
                <a:t>Rapport</a:t>
              </a:r>
            </a:p>
          </p:txBody>
        </p:sp>
      </p:grpSp>
      <p:sp>
        <p:nvSpPr>
          <p:cNvPr id="103" name="Title 7">
            <a:extLst>
              <a:ext uri="{FF2B5EF4-FFF2-40B4-BE49-F238E27FC236}">
                <a16:creationId xmlns:a16="http://schemas.microsoft.com/office/drawing/2014/main" id="{5B94AD7D-8ECA-4AC4-943E-D3944B356A71}"/>
              </a:ext>
            </a:extLst>
          </p:cNvPr>
          <p:cNvSpPr>
            <a:spLocks noGrp="1"/>
          </p:cNvSpPr>
          <p:nvPr>
            <p:ph type="title"/>
            <p:custDataLst>
              <p:tags r:id="rId2"/>
            </p:custDataLst>
          </p:nvPr>
        </p:nvSpPr>
        <p:spPr>
          <a:xfrm>
            <a:off x="520181" y="2389269"/>
            <a:ext cx="1623213" cy="857250"/>
          </a:xfrm>
        </p:spPr>
        <p:txBody>
          <a:bodyPr>
            <a:noAutofit/>
          </a:bodyPr>
          <a:lstStyle/>
          <a:p>
            <a:r>
              <a:rPr lang="fr-CA" sz="1800">
                <a:solidFill>
                  <a:srgbClr val="003C71"/>
                </a:solidFill>
              </a:rPr>
              <a:t>Comment procédons-nous?</a:t>
            </a:r>
            <a:br>
              <a:rPr lang="fr-CA" sz="1800">
                <a:solidFill>
                  <a:srgbClr val="003C71"/>
                </a:solidFill>
              </a:rPr>
            </a:br>
            <a:br>
              <a:rPr lang="fr-CA" sz="1800">
                <a:solidFill>
                  <a:srgbClr val="003C71"/>
                </a:solidFill>
              </a:rPr>
            </a:br>
            <a:r>
              <a:rPr lang="fr-CA" sz="1400" b="0">
                <a:solidFill>
                  <a:srgbClr val="003C71"/>
                </a:solidFill>
              </a:rPr>
              <a:t>Le processus d’agrément :</a:t>
            </a:r>
            <a:endParaRPr lang="fr-CA" sz="1800">
              <a:solidFill>
                <a:srgbClr val="003C71"/>
              </a:solidFill>
            </a:endParaRPr>
          </a:p>
        </p:txBody>
      </p:sp>
      <p:sp>
        <p:nvSpPr>
          <p:cNvPr id="2" name="Footer Placeholder 1">
            <a:extLst>
              <a:ext uri="{FF2B5EF4-FFF2-40B4-BE49-F238E27FC236}">
                <a16:creationId xmlns:a16="http://schemas.microsoft.com/office/drawing/2014/main" id="{C9DB020B-F319-4739-B36B-0BC6B9527C0D}"/>
              </a:ext>
            </a:extLst>
          </p:cNvPr>
          <p:cNvSpPr>
            <a:spLocks noGrp="1"/>
          </p:cNvSpPr>
          <p:nvPr>
            <p:ph type="ftr" sz="quarter" idx="3"/>
          </p:nvPr>
        </p:nvSpPr>
        <p:spPr/>
        <p:txBody>
          <a:bodyPr/>
          <a:lstStyle/>
          <a:p>
            <a:endParaRPr lang="en-CA"/>
          </a:p>
        </p:txBody>
      </p:sp>
      <p:sp>
        <p:nvSpPr>
          <p:cNvPr id="3" name="Slide Number Placeholder 2">
            <a:extLst>
              <a:ext uri="{FF2B5EF4-FFF2-40B4-BE49-F238E27FC236}">
                <a16:creationId xmlns:a16="http://schemas.microsoft.com/office/drawing/2014/main" id="{2ECA55A9-275F-40A3-8F28-A5DA162036FD}"/>
              </a:ext>
            </a:extLst>
          </p:cNvPr>
          <p:cNvSpPr>
            <a:spLocks noGrp="1"/>
          </p:cNvSpPr>
          <p:nvPr>
            <p:ph type="sldNum" sz="quarter" idx="4"/>
          </p:nvPr>
        </p:nvSpPr>
        <p:spPr/>
        <p:txBody>
          <a:bodyPr/>
          <a:lstStyle/>
          <a:p>
            <a:fld id="{2D00DFA4-54D8-426D-8AF1-9A684DA98554}" type="slidenum">
              <a:rPr lang="en-CA" smtClean="0"/>
              <a:pPr/>
              <a:t>11</a:t>
            </a:fld>
            <a:endParaRPr lang="en-CA"/>
          </a:p>
        </p:txBody>
      </p:sp>
    </p:spTree>
    <p:extLst>
      <p:ext uri="{BB962C8B-B14F-4D97-AF65-F5344CB8AC3E}">
        <p14:creationId xmlns:p14="http://schemas.microsoft.com/office/powerpoint/2010/main" val="1597474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a:extLst>
              <a:ext uri="{FF2B5EF4-FFF2-40B4-BE49-F238E27FC236}">
                <a16:creationId xmlns:a16="http://schemas.microsoft.com/office/drawing/2014/main" id="{3856939B-76A4-4058-90F8-47CCB5487AB0}"/>
              </a:ext>
            </a:extLst>
          </p:cNvPr>
          <p:cNvSpPr>
            <a:spLocks noGrp="1"/>
          </p:cNvSpPr>
          <p:nvPr>
            <p:ph type="title"/>
            <p:custDataLst>
              <p:tags r:id="rId1"/>
            </p:custDataLst>
          </p:nvPr>
        </p:nvSpPr>
        <p:spPr>
          <a:xfrm>
            <a:off x="457200" y="51470"/>
            <a:ext cx="8229600" cy="857250"/>
          </a:xfrm>
        </p:spPr>
        <p:txBody>
          <a:bodyPr>
            <a:normAutofit/>
          </a:bodyPr>
          <a:lstStyle/>
          <a:p>
            <a:r>
              <a:rPr lang="fr-CA">
                <a:solidFill>
                  <a:srgbClr val="003C71"/>
                </a:solidFill>
              </a:rPr>
              <a:t>Agrément et amélioration continue</a:t>
            </a:r>
          </a:p>
        </p:txBody>
      </p:sp>
      <p:sp>
        <p:nvSpPr>
          <p:cNvPr id="6" name="Content Placeholder 2">
            <a:extLst>
              <a:ext uri="{FF2B5EF4-FFF2-40B4-BE49-F238E27FC236}">
                <a16:creationId xmlns:a16="http://schemas.microsoft.com/office/drawing/2014/main" id="{088A96C4-9D34-453C-86EB-C5847A1E9559}"/>
              </a:ext>
            </a:extLst>
          </p:cNvPr>
          <p:cNvSpPr>
            <a:spLocks noGrp="1"/>
          </p:cNvSpPr>
          <p:nvPr>
            <p:ph idx="1"/>
            <p:custDataLst>
              <p:tags r:id="rId2"/>
            </p:custDataLst>
          </p:nvPr>
        </p:nvSpPr>
        <p:spPr>
          <a:xfrm>
            <a:off x="4723590" y="1200150"/>
            <a:ext cx="4096882" cy="3352799"/>
          </a:xfrm>
        </p:spPr>
        <p:txBody>
          <a:bodyPr>
            <a:normAutofit fontScale="92500" lnSpcReduction="20000"/>
          </a:bodyPr>
          <a:lstStyle/>
          <a:p>
            <a:r>
              <a:rPr lang="fr-CA"/>
              <a:t>L’agrément est basé sur une vue d’ensemble ponctuelle d’un programme donné</a:t>
            </a:r>
          </a:p>
          <a:p>
            <a:r>
              <a:rPr lang="fr-CA"/>
              <a:t>Le processus d’agrément a un début et une fin définis</a:t>
            </a:r>
          </a:p>
          <a:p>
            <a:r>
              <a:rPr lang="fr-CA"/>
              <a:t>Les EES doivent continuer d’améliorer les programmes pendant toute la durée de leur période d’agrément</a:t>
            </a:r>
          </a:p>
          <a:p>
            <a:endParaRPr lang="fr-CA"/>
          </a:p>
          <a:p>
            <a:endParaRPr lang="fr-CA"/>
          </a:p>
        </p:txBody>
      </p:sp>
      <p:sp>
        <p:nvSpPr>
          <p:cNvPr id="32" name="Content Placeholder 2">
            <a:extLst>
              <a:ext uri="{FF2B5EF4-FFF2-40B4-BE49-F238E27FC236}">
                <a16:creationId xmlns:a16="http://schemas.microsoft.com/office/drawing/2014/main" id="{627B1B65-DD12-4D2E-AAFD-62230C499CB7}"/>
              </a:ext>
            </a:extLst>
          </p:cNvPr>
          <p:cNvSpPr txBox="1">
            <a:spLocks/>
          </p:cNvSpPr>
          <p:nvPr>
            <p:custDataLst>
              <p:tags r:id="rId3"/>
            </p:custDataLst>
          </p:nvPr>
        </p:nvSpPr>
        <p:spPr>
          <a:xfrm>
            <a:off x="909681" y="4452882"/>
            <a:ext cx="3014247" cy="248728"/>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67823A"/>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Aft>
                <a:spcPts val="1200"/>
              </a:spcAft>
              <a:buNone/>
            </a:pPr>
            <a:r>
              <a:rPr lang="fr-CA" sz="1200" i="1">
                <a:solidFill>
                  <a:srgbClr val="003C71"/>
                </a:solidFill>
                <a:latin typeface="+mj-lt"/>
                <a:ea typeface="+mj-ea"/>
                <a:cs typeface="+mj-cs"/>
              </a:rPr>
              <a:t>Planifier. Faire. Vérifier. Agir</a:t>
            </a:r>
            <a:endParaRPr lang="fr-CA" sz="1800" i="1">
              <a:solidFill>
                <a:schemeClr val="tx2"/>
              </a:solidFill>
            </a:endParaRPr>
          </a:p>
        </p:txBody>
      </p:sp>
      <p:cxnSp>
        <p:nvCxnSpPr>
          <p:cNvPr id="33" name="Straight Connector 32">
            <a:extLst>
              <a:ext uri="{FF2B5EF4-FFF2-40B4-BE49-F238E27FC236}">
                <a16:creationId xmlns:a16="http://schemas.microsoft.com/office/drawing/2014/main" id="{F414EC67-FF3E-424E-AECC-E0955D6BC4AB}"/>
              </a:ext>
            </a:extLst>
          </p:cNvPr>
          <p:cNvCxnSpPr>
            <a:cxnSpLocks/>
          </p:cNvCxnSpPr>
          <p:nvPr>
            <p:custDataLst>
              <p:tags r:id="rId4"/>
            </p:custDataLst>
          </p:nvPr>
        </p:nvCxnSpPr>
        <p:spPr>
          <a:xfrm flipH="1">
            <a:off x="4716016" y="1200150"/>
            <a:ext cx="7574" cy="3149110"/>
          </a:xfrm>
          <a:prstGeom prst="line">
            <a:avLst/>
          </a:prstGeom>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504C80C2-0C51-4FBF-BED0-868B105F294B}"/>
              </a:ext>
            </a:extLst>
          </p:cNvPr>
          <p:cNvGrpSpPr/>
          <p:nvPr>
            <p:custDataLst>
              <p:tags r:id="rId5"/>
            </p:custDataLst>
          </p:nvPr>
        </p:nvGrpSpPr>
        <p:grpSpPr>
          <a:xfrm>
            <a:off x="-237404" y="1076392"/>
            <a:ext cx="5308415" cy="3208818"/>
            <a:chOff x="2835786" y="671169"/>
            <a:chExt cx="5308415" cy="3208818"/>
          </a:xfrm>
        </p:grpSpPr>
        <p:graphicFrame>
          <p:nvGraphicFramePr>
            <p:cNvPr id="35" name="Diagram 34">
              <a:extLst>
                <a:ext uri="{FF2B5EF4-FFF2-40B4-BE49-F238E27FC236}">
                  <a16:creationId xmlns:a16="http://schemas.microsoft.com/office/drawing/2014/main" id="{12CEA6AF-0386-465C-814F-BD42CF343561}"/>
                </a:ext>
              </a:extLst>
            </p:cNvPr>
            <p:cNvGraphicFramePr/>
            <p:nvPr/>
          </p:nvGraphicFramePr>
          <p:xfrm>
            <a:off x="2835786" y="671169"/>
            <a:ext cx="5308415" cy="320881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36" name="Group 35">
              <a:extLst>
                <a:ext uri="{FF2B5EF4-FFF2-40B4-BE49-F238E27FC236}">
                  <a16:creationId xmlns:a16="http://schemas.microsoft.com/office/drawing/2014/main" id="{7C499B11-26E6-4F7A-8442-54BC729C5EFD}"/>
                </a:ext>
              </a:extLst>
            </p:cNvPr>
            <p:cNvGrpSpPr/>
            <p:nvPr/>
          </p:nvGrpSpPr>
          <p:grpSpPr>
            <a:xfrm>
              <a:off x="4542586" y="1268980"/>
              <a:ext cx="1894814" cy="1921628"/>
              <a:chOff x="4458931" y="1452104"/>
              <a:chExt cx="3299949" cy="3299949"/>
            </a:xfrm>
          </p:grpSpPr>
          <p:grpSp>
            <p:nvGrpSpPr>
              <p:cNvPr id="37" name="Group 36">
                <a:extLst>
                  <a:ext uri="{FF2B5EF4-FFF2-40B4-BE49-F238E27FC236}">
                    <a16:creationId xmlns:a16="http://schemas.microsoft.com/office/drawing/2014/main" id="{15F153DC-FE47-4924-82AE-B766FCB68072}"/>
                  </a:ext>
                </a:extLst>
              </p:cNvPr>
              <p:cNvGrpSpPr/>
              <p:nvPr/>
            </p:nvGrpSpPr>
            <p:grpSpPr>
              <a:xfrm>
                <a:off x="4458931" y="2770240"/>
                <a:ext cx="3299949" cy="663678"/>
                <a:chOff x="4645743" y="2757948"/>
                <a:chExt cx="3299949" cy="663678"/>
              </a:xfrm>
              <a:scene3d>
                <a:camera prst="orthographicFront">
                  <a:rot lat="0" lon="0" rev="0"/>
                </a:camera>
                <a:lightRig rig="contrasting" dir="t">
                  <a:rot lat="0" lon="0" rev="7800000"/>
                </a:lightRig>
              </a:scene3d>
            </p:grpSpPr>
            <p:sp>
              <p:nvSpPr>
                <p:cNvPr id="54" name="Rectangle: Rounded Corners 53">
                  <a:extLst>
                    <a:ext uri="{FF2B5EF4-FFF2-40B4-BE49-F238E27FC236}">
                      <a16:creationId xmlns:a16="http://schemas.microsoft.com/office/drawing/2014/main" id="{F2F1D2F1-6C9F-41B3-8118-38107B074366}"/>
                    </a:ext>
                  </a:extLst>
                </p:cNvPr>
                <p:cNvSpPr/>
                <p:nvPr/>
              </p:nvSpPr>
              <p:spPr>
                <a:xfrm>
                  <a:off x="4645743" y="2757948"/>
                  <a:ext cx="1460090" cy="663678"/>
                </a:xfrm>
                <a:prstGeom prst="roundRect">
                  <a:avLst>
                    <a:gd name="adj" fmla="val 50000"/>
                  </a:avLst>
                </a:prstGeom>
                <a:solidFill>
                  <a:srgbClr val="9E652E">
                    <a:alpha val="49804"/>
                  </a:srgb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1">
                    <a:ln>
                      <a:solidFill>
                        <a:schemeClr val="tx1"/>
                      </a:solidFill>
                    </a:ln>
                  </a:endParaRPr>
                </a:p>
              </p:txBody>
            </p:sp>
            <p:sp>
              <p:nvSpPr>
                <p:cNvPr id="55" name="Rectangle: Rounded Corners 54">
                  <a:extLst>
                    <a:ext uri="{FF2B5EF4-FFF2-40B4-BE49-F238E27FC236}">
                      <a16:creationId xmlns:a16="http://schemas.microsoft.com/office/drawing/2014/main" id="{701BA4C0-5E80-4508-9AB4-6AAB0D5E2E81}"/>
                    </a:ext>
                  </a:extLst>
                </p:cNvPr>
                <p:cNvSpPr/>
                <p:nvPr/>
              </p:nvSpPr>
              <p:spPr>
                <a:xfrm>
                  <a:off x="6485602" y="2757948"/>
                  <a:ext cx="1460090" cy="663678"/>
                </a:xfrm>
                <a:prstGeom prst="roundRect">
                  <a:avLst>
                    <a:gd name="adj" fmla="val 50000"/>
                  </a:avLst>
                </a:prstGeom>
                <a:solidFill>
                  <a:srgbClr val="9D2235">
                    <a:alpha val="49804"/>
                  </a:srgb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1">
                    <a:ln>
                      <a:solidFill>
                        <a:schemeClr val="tx1"/>
                      </a:solidFill>
                    </a:ln>
                  </a:endParaRPr>
                </a:p>
              </p:txBody>
            </p:sp>
            <p:sp>
              <p:nvSpPr>
                <p:cNvPr id="56" name="Oval 55">
                  <a:extLst>
                    <a:ext uri="{FF2B5EF4-FFF2-40B4-BE49-F238E27FC236}">
                      <a16:creationId xmlns:a16="http://schemas.microsoft.com/office/drawing/2014/main" id="{BEA48005-B6C4-47F0-8711-00F575150CEA}"/>
                    </a:ext>
                  </a:extLst>
                </p:cNvPr>
                <p:cNvSpPr/>
                <p:nvPr/>
              </p:nvSpPr>
              <p:spPr>
                <a:xfrm>
                  <a:off x="7610166" y="2968113"/>
                  <a:ext cx="243348" cy="243348"/>
                </a:xfrm>
                <a:prstGeom prst="ellipse">
                  <a:avLst/>
                </a:prstGeom>
                <a:solidFill>
                  <a:schemeClr val="bg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1">
                    <a:ln>
                      <a:solidFill>
                        <a:schemeClr val="bg1"/>
                      </a:solidFill>
                    </a:ln>
                    <a:solidFill>
                      <a:schemeClr val="bg1"/>
                    </a:solidFill>
                  </a:endParaRPr>
                </a:p>
              </p:txBody>
            </p:sp>
            <p:sp>
              <p:nvSpPr>
                <p:cNvPr id="57" name="Oval 56">
                  <a:extLst>
                    <a:ext uri="{FF2B5EF4-FFF2-40B4-BE49-F238E27FC236}">
                      <a16:creationId xmlns:a16="http://schemas.microsoft.com/office/drawing/2014/main" id="{B403215D-8908-434B-B872-203996E2A4C1}"/>
                    </a:ext>
                  </a:extLst>
                </p:cNvPr>
                <p:cNvSpPr/>
                <p:nvPr/>
              </p:nvSpPr>
              <p:spPr>
                <a:xfrm>
                  <a:off x="4731772" y="2968113"/>
                  <a:ext cx="243348" cy="243348"/>
                </a:xfrm>
                <a:prstGeom prst="ellipse">
                  <a:avLst/>
                </a:prstGeom>
                <a:solidFill>
                  <a:schemeClr val="bg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1">
                    <a:ln>
                      <a:solidFill>
                        <a:schemeClr val="bg1"/>
                      </a:solidFill>
                    </a:ln>
                    <a:solidFill>
                      <a:schemeClr val="bg1"/>
                    </a:solidFill>
                  </a:endParaRPr>
                </a:p>
              </p:txBody>
            </p:sp>
          </p:grpSp>
          <p:grpSp>
            <p:nvGrpSpPr>
              <p:cNvPr id="38" name="Group 37">
                <a:extLst>
                  <a:ext uri="{FF2B5EF4-FFF2-40B4-BE49-F238E27FC236}">
                    <a16:creationId xmlns:a16="http://schemas.microsoft.com/office/drawing/2014/main" id="{3ACEDADF-E3E5-4A66-AED8-4F9FFBE613DB}"/>
                  </a:ext>
                </a:extLst>
              </p:cNvPr>
              <p:cNvGrpSpPr/>
              <p:nvPr/>
            </p:nvGrpSpPr>
            <p:grpSpPr>
              <a:xfrm rot="5400000">
                <a:off x="4458931" y="2770240"/>
                <a:ext cx="3299949" cy="663678"/>
                <a:chOff x="4645743" y="2757948"/>
                <a:chExt cx="3299949" cy="663678"/>
              </a:xfrm>
              <a:scene3d>
                <a:camera prst="orthographicFront">
                  <a:rot lat="0" lon="0" rev="0"/>
                </a:camera>
                <a:lightRig rig="contrasting" dir="t">
                  <a:rot lat="0" lon="0" rev="7800000"/>
                </a:lightRig>
              </a:scene3d>
            </p:grpSpPr>
            <p:sp>
              <p:nvSpPr>
                <p:cNvPr id="50" name="Rectangle: Rounded Corners 49">
                  <a:extLst>
                    <a:ext uri="{FF2B5EF4-FFF2-40B4-BE49-F238E27FC236}">
                      <a16:creationId xmlns:a16="http://schemas.microsoft.com/office/drawing/2014/main" id="{561DE17C-A8CD-4BC2-99E3-201692AC8903}"/>
                    </a:ext>
                  </a:extLst>
                </p:cNvPr>
                <p:cNvSpPr/>
                <p:nvPr/>
              </p:nvSpPr>
              <p:spPr>
                <a:xfrm>
                  <a:off x="4645743" y="2757948"/>
                  <a:ext cx="1460090" cy="663678"/>
                </a:xfrm>
                <a:prstGeom prst="roundRect">
                  <a:avLst>
                    <a:gd name="adj" fmla="val 50000"/>
                  </a:avLst>
                </a:prstGeom>
                <a:solidFill>
                  <a:srgbClr val="003C71">
                    <a:alpha val="49804"/>
                  </a:srgb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1">
                    <a:ln>
                      <a:solidFill>
                        <a:schemeClr val="tx1"/>
                      </a:solidFill>
                    </a:ln>
                  </a:endParaRPr>
                </a:p>
              </p:txBody>
            </p:sp>
            <p:sp>
              <p:nvSpPr>
                <p:cNvPr id="51" name="Rectangle: Rounded Corners 50">
                  <a:extLst>
                    <a:ext uri="{FF2B5EF4-FFF2-40B4-BE49-F238E27FC236}">
                      <a16:creationId xmlns:a16="http://schemas.microsoft.com/office/drawing/2014/main" id="{B12A2797-F1CE-40B0-8F07-E720EC6EF652}"/>
                    </a:ext>
                  </a:extLst>
                </p:cNvPr>
                <p:cNvSpPr/>
                <p:nvPr/>
              </p:nvSpPr>
              <p:spPr>
                <a:xfrm>
                  <a:off x="6485602" y="2757948"/>
                  <a:ext cx="1460090" cy="663678"/>
                </a:xfrm>
                <a:prstGeom prst="roundRect">
                  <a:avLst>
                    <a:gd name="adj" fmla="val 50000"/>
                  </a:avLst>
                </a:prstGeom>
                <a:solidFill>
                  <a:srgbClr val="653165">
                    <a:alpha val="49804"/>
                  </a:srgb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1">
                    <a:ln>
                      <a:solidFill>
                        <a:schemeClr val="tx1"/>
                      </a:solidFill>
                    </a:ln>
                  </a:endParaRPr>
                </a:p>
              </p:txBody>
            </p:sp>
            <p:sp>
              <p:nvSpPr>
                <p:cNvPr id="52" name="Oval 51">
                  <a:extLst>
                    <a:ext uri="{FF2B5EF4-FFF2-40B4-BE49-F238E27FC236}">
                      <a16:creationId xmlns:a16="http://schemas.microsoft.com/office/drawing/2014/main" id="{07B4047F-70C0-47C6-AC48-612EBCDCABF3}"/>
                    </a:ext>
                  </a:extLst>
                </p:cNvPr>
                <p:cNvSpPr/>
                <p:nvPr/>
              </p:nvSpPr>
              <p:spPr>
                <a:xfrm>
                  <a:off x="7610166" y="2968113"/>
                  <a:ext cx="243348" cy="243348"/>
                </a:xfrm>
                <a:prstGeom prst="ellipse">
                  <a:avLst/>
                </a:prstGeom>
                <a:solidFill>
                  <a:schemeClr val="bg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1">
                    <a:ln>
                      <a:solidFill>
                        <a:schemeClr val="bg1"/>
                      </a:solidFill>
                    </a:ln>
                    <a:solidFill>
                      <a:schemeClr val="bg1"/>
                    </a:solidFill>
                  </a:endParaRPr>
                </a:p>
              </p:txBody>
            </p:sp>
            <p:sp>
              <p:nvSpPr>
                <p:cNvPr id="53" name="Oval 52">
                  <a:extLst>
                    <a:ext uri="{FF2B5EF4-FFF2-40B4-BE49-F238E27FC236}">
                      <a16:creationId xmlns:a16="http://schemas.microsoft.com/office/drawing/2014/main" id="{73A4B99B-FC0A-4A14-AB93-0E870909E184}"/>
                    </a:ext>
                  </a:extLst>
                </p:cNvPr>
                <p:cNvSpPr/>
                <p:nvPr/>
              </p:nvSpPr>
              <p:spPr>
                <a:xfrm>
                  <a:off x="4731772" y="2968113"/>
                  <a:ext cx="243348" cy="243348"/>
                </a:xfrm>
                <a:prstGeom prst="ellipse">
                  <a:avLst/>
                </a:prstGeom>
                <a:solidFill>
                  <a:schemeClr val="bg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1">
                    <a:ln>
                      <a:solidFill>
                        <a:schemeClr val="bg1"/>
                      </a:solidFill>
                    </a:ln>
                    <a:solidFill>
                      <a:schemeClr val="bg1"/>
                    </a:solidFill>
                  </a:endParaRPr>
                </a:p>
              </p:txBody>
            </p:sp>
          </p:grpSp>
          <p:grpSp>
            <p:nvGrpSpPr>
              <p:cNvPr id="39" name="Group 38">
                <a:extLst>
                  <a:ext uri="{FF2B5EF4-FFF2-40B4-BE49-F238E27FC236}">
                    <a16:creationId xmlns:a16="http://schemas.microsoft.com/office/drawing/2014/main" id="{7CAB56DB-0B8C-49A1-BD5B-3913DDE370CF}"/>
                  </a:ext>
                </a:extLst>
              </p:cNvPr>
              <p:cNvGrpSpPr/>
              <p:nvPr/>
            </p:nvGrpSpPr>
            <p:grpSpPr>
              <a:xfrm rot="2700000">
                <a:off x="4458931" y="2770240"/>
                <a:ext cx="3299949" cy="663678"/>
                <a:chOff x="4645743" y="2757948"/>
                <a:chExt cx="3299949" cy="663678"/>
              </a:xfrm>
              <a:scene3d>
                <a:camera prst="orthographicFront">
                  <a:rot lat="0" lon="0" rev="0"/>
                </a:camera>
                <a:lightRig rig="contrasting" dir="t">
                  <a:rot lat="0" lon="0" rev="7800000"/>
                </a:lightRig>
              </a:scene3d>
            </p:grpSpPr>
            <p:sp>
              <p:nvSpPr>
                <p:cNvPr id="46" name="Rectangle: Rounded Corners 45">
                  <a:extLst>
                    <a:ext uri="{FF2B5EF4-FFF2-40B4-BE49-F238E27FC236}">
                      <a16:creationId xmlns:a16="http://schemas.microsoft.com/office/drawing/2014/main" id="{6A2D1788-9518-4613-9CBE-835D3EB2C37C}"/>
                    </a:ext>
                  </a:extLst>
                </p:cNvPr>
                <p:cNvSpPr/>
                <p:nvPr/>
              </p:nvSpPr>
              <p:spPr>
                <a:xfrm>
                  <a:off x="4645743" y="2757948"/>
                  <a:ext cx="1460090" cy="663678"/>
                </a:xfrm>
                <a:prstGeom prst="roundRect">
                  <a:avLst>
                    <a:gd name="adj" fmla="val 50000"/>
                  </a:avLst>
                </a:prstGeom>
                <a:solidFill>
                  <a:srgbClr val="B7C9D3">
                    <a:alpha val="49804"/>
                  </a:srgb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1">
                    <a:ln>
                      <a:solidFill>
                        <a:schemeClr val="tx1"/>
                      </a:solidFill>
                    </a:ln>
                  </a:endParaRPr>
                </a:p>
              </p:txBody>
            </p:sp>
            <p:sp>
              <p:nvSpPr>
                <p:cNvPr id="47" name="Rectangle: Rounded Corners 46">
                  <a:extLst>
                    <a:ext uri="{FF2B5EF4-FFF2-40B4-BE49-F238E27FC236}">
                      <a16:creationId xmlns:a16="http://schemas.microsoft.com/office/drawing/2014/main" id="{B742777E-D628-4A9E-A9B4-9706C76BD2F0}"/>
                    </a:ext>
                  </a:extLst>
                </p:cNvPr>
                <p:cNvSpPr/>
                <p:nvPr/>
              </p:nvSpPr>
              <p:spPr>
                <a:xfrm>
                  <a:off x="6485602" y="2757948"/>
                  <a:ext cx="1460090" cy="663678"/>
                </a:xfrm>
                <a:prstGeom prst="roundRect">
                  <a:avLst>
                    <a:gd name="adj" fmla="val 50000"/>
                  </a:avLst>
                </a:prstGeom>
                <a:solidFill>
                  <a:srgbClr val="CF7F00">
                    <a:alpha val="49804"/>
                  </a:srgb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1">
                    <a:ln>
                      <a:solidFill>
                        <a:schemeClr val="tx1"/>
                      </a:solidFill>
                    </a:ln>
                  </a:endParaRPr>
                </a:p>
              </p:txBody>
            </p:sp>
            <p:sp>
              <p:nvSpPr>
                <p:cNvPr id="48" name="Oval 47">
                  <a:extLst>
                    <a:ext uri="{FF2B5EF4-FFF2-40B4-BE49-F238E27FC236}">
                      <a16:creationId xmlns:a16="http://schemas.microsoft.com/office/drawing/2014/main" id="{0D87EC39-4DAF-4D5B-B010-4E39101EA02A}"/>
                    </a:ext>
                  </a:extLst>
                </p:cNvPr>
                <p:cNvSpPr/>
                <p:nvPr/>
              </p:nvSpPr>
              <p:spPr>
                <a:xfrm>
                  <a:off x="7610166" y="2968113"/>
                  <a:ext cx="243348" cy="243348"/>
                </a:xfrm>
                <a:prstGeom prst="ellipse">
                  <a:avLst/>
                </a:prstGeom>
                <a:solidFill>
                  <a:schemeClr val="bg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1">
                    <a:ln>
                      <a:solidFill>
                        <a:schemeClr val="bg1"/>
                      </a:solidFill>
                    </a:ln>
                    <a:solidFill>
                      <a:schemeClr val="bg1"/>
                    </a:solidFill>
                  </a:endParaRPr>
                </a:p>
              </p:txBody>
            </p:sp>
            <p:sp>
              <p:nvSpPr>
                <p:cNvPr id="49" name="Oval 48">
                  <a:extLst>
                    <a:ext uri="{FF2B5EF4-FFF2-40B4-BE49-F238E27FC236}">
                      <a16:creationId xmlns:a16="http://schemas.microsoft.com/office/drawing/2014/main" id="{1DBE5FD8-8A6B-47C0-8BA1-91B3B66E1046}"/>
                    </a:ext>
                  </a:extLst>
                </p:cNvPr>
                <p:cNvSpPr/>
                <p:nvPr/>
              </p:nvSpPr>
              <p:spPr>
                <a:xfrm>
                  <a:off x="4731772" y="2968113"/>
                  <a:ext cx="243348" cy="243348"/>
                </a:xfrm>
                <a:prstGeom prst="ellipse">
                  <a:avLst/>
                </a:prstGeom>
                <a:solidFill>
                  <a:schemeClr val="bg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1">
                    <a:ln>
                      <a:solidFill>
                        <a:schemeClr val="bg1"/>
                      </a:solidFill>
                    </a:ln>
                    <a:solidFill>
                      <a:schemeClr val="bg1"/>
                    </a:solidFill>
                  </a:endParaRPr>
                </a:p>
              </p:txBody>
            </p:sp>
          </p:grpSp>
          <p:grpSp>
            <p:nvGrpSpPr>
              <p:cNvPr id="40" name="Group 39">
                <a:extLst>
                  <a:ext uri="{FF2B5EF4-FFF2-40B4-BE49-F238E27FC236}">
                    <a16:creationId xmlns:a16="http://schemas.microsoft.com/office/drawing/2014/main" id="{4689CCCF-3F4B-4DDB-85FD-9FA2FB797FA5}"/>
                  </a:ext>
                </a:extLst>
              </p:cNvPr>
              <p:cNvGrpSpPr/>
              <p:nvPr/>
            </p:nvGrpSpPr>
            <p:grpSpPr>
              <a:xfrm rot="8100000">
                <a:off x="4458931" y="2770240"/>
                <a:ext cx="3299949" cy="663678"/>
                <a:chOff x="4645743" y="2757948"/>
                <a:chExt cx="3299949" cy="663678"/>
              </a:xfrm>
              <a:scene3d>
                <a:camera prst="orthographicFront">
                  <a:rot lat="0" lon="0" rev="0"/>
                </a:camera>
                <a:lightRig rig="contrasting" dir="t">
                  <a:rot lat="0" lon="0" rev="7800000"/>
                </a:lightRig>
              </a:scene3d>
            </p:grpSpPr>
            <p:sp>
              <p:nvSpPr>
                <p:cNvPr id="42" name="Rectangle: Rounded Corners 41">
                  <a:extLst>
                    <a:ext uri="{FF2B5EF4-FFF2-40B4-BE49-F238E27FC236}">
                      <a16:creationId xmlns:a16="http://schemas.microsoft.com/office/drawing/2014/main" id="{E84B759B-34F6-4216-BC36-A07EAA1C1E22}"/>
                    </a:ext>
                  </a:extLst>
                </p:cNvPr>
                <p:cNvSpPr/>
                <p:nvPr/>
              </p:nvSpPr>
              <p:spPr>
                <a:xfrm>
                  <a:off x="4645743" y="2757948"/>
                  <a:ext cx="1460090" cy="663678"/>
                </a:xfrm>
                <a:prstGeom prst="roundRect">
                  <a:avLst>
                    <a:gd name="adj" fmla="val 50000"/>
                  </a:avLst>
                </a:prstGeom>
                <a:solidFill>
                  <a:srgbClr val="67823A">
                    <a:alpha val="49804"/>
                  </a:srgb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1">
                    <a:ln>
                      <a:solidFill>
                        <a:schemeClr val="tx1"/>
                      </a:solidFill>
                    </a:ln>
                  </a:endParaRPr>
                </a:p>
              </p:txBody>
            </p:sp>
            <p:sp>
              <p:nvSpPr>
                <p:cNvPr id="43" name="Rectangle: Rounded Corners 42">
                  <a:extLst>
                    <a:ext uri="{FF2B5EF4-FFF2-40B4-BE49-F238E27FC236}">
                      <a16:creationId xmlns:a16="http://schemas.microsoft.com/office/drawing/2014/main" id="{F9076D69-D5EF-4434-8F96-14DD01817A4E}"/>
                    </a:ext>
                  </a:extLst>
                </p:cNvPr>
                <p:cNvSpPr/>
                <p:nvPr/>
              </p:nvSpPr>
              <p:spPr>
                <a:xfrm>
                  <a:off x="6485602" y="2757948"/>
                  <a:ext cx="1460090" cy="663678"/>
                </a:xfrm>
                <a:prstGeom prst="roundRect">
                  <a:avLst>
                    <a:gd name="adj" fmla="val 50000"/>
                  </a:avLst>
                </a:prstGeom>
                <a:solidFill>
                  <a:srgbClr val="696158">
                    <a:alpha val="49804"/>
                  </a:srgb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1">
                    <a:ln>
                      <a:solidFill>
                        <a:schemeClr val="tx1"/>
                      </a:solidFill>
                    </a:ln>
                  </a:endParaRPr>
                </a:p>
              </p:txBody>
            </p:sp>
            <p:sp>
              <p:nvSpPr>
                <p:cNvPr id="44" name="Oval 43">
                  <a:extLst>
                    <a:ext uri="{FF2B5EF4-FFF2-40B4-BE49-F238E27FC236}">
                      <a16:creationId xmlns:a16="http://schemas.microsoft.com/office/drawing/2014/main" id="{4ABA2F2F-4228-4B41-B888-5F8E8266264E}"/>
                    </a:ext>
                  </a:extLst>
                </p:cNvPr>
                <p:cNvSpPr/>
                <p:nvPr/>
              </p:nvSpPr>
              <p:spPr>
                <a:xfrm>
                  <a:off x="7610166" y="2968113"/>
                  <a:ext cx="243348" cy="243348"/>
                </a:xfrm>
                <a:prstGeom prst="ellipse">
                  <a:avLst/>
                </a:prstGeom>
                <a:solidFill>
                  <a:schemeClr val="bg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1">
                    <a:ln>
                      <a:solidFill>
                        <a:schemeClr val="bg1"/>
                      </a:solidFill>
                    </a:ln>
                    <a:solidFill>
                      <a:schemeClr val="bg1"/>
                    </a:solidFill>
                  </a:endParaRPr>
                </a:p>
              </p:txBody>
            </p:sp>
            <p:sp>
              <p:nvSpPr>
                <p:cNvPr id="45" name="Oval 44">
                  <a:extLst>
                    <a:ext uri="{FF2B5EF4-FFF2-40B4-BE49-F238E27FC236}">
                      <a16:creationId xmlns:a16="http://schemas.microsoft.com/office/drawing/2014/main" id="{9A21BC9F-3A8F-49F6-A8AA-0E26A45F6763}"/>
                    </a:ext>
                  </a:extLst>
                </p:cNvPr>
                <p:cNvSpPr/>
                <p:nvPr/>
              </p:nvSpPr>
              <p:spPr>
                <a:xfrm>
                  <a:off x="4731772" y="2968113"/>
                  <a:ext cx="243348" cy="243348"/>
                </a:xfrm>
                <a:prstGeom prst="ellipse">
                  <a:avLst/>
                </a:prstGeom>
                <a:solidFill>
                  <a:schemeClr val="bg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1">
                    <a:ln>
                      <a:solidFill>
                        <a:schemeClr val="bg1"/>
                      </a:solidFill>
                    </a:ln>
                    <a:solidFill>
                      <a:schemeClr val="bg1"/>
                    </a:solidFill>
                  </a:endParaRPr>
                </a:p>
              </p:txBody>
            </p:sp>
          </p:grpSp>
          <p:sp>
            <p:nvSpPr>
              <p:cNvPr id="41" name="Oval 40">
                <a:extLst>
                  <a:ext uri="{FF2B5EF4-FFF2-40B4-BE49-F238E27FC236}">
                    <a16:creationId xmlns:a16="http://schemas.microsoft.com/office/drawing/2014/main" id="{1C37F2F1-92BE-43E1-A843-BB077B26A6DA}"/>
                  </a:ext>
                </a:extLst>
              </p:cNvPr>
              <p:cNvSpPr/>
              <p:nvPr/>
            </p:nvSpPr>
            <p:spPr>
              <a:xfrm>
                <a:off x="5781410" y="2754346"/>
                <a:ext cx="663678" cy="663678"/>
              </a:xfrm>
              <a:prstGeom prst="ellipse">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sp>
        <p:nvSpPr>
          <p:cNvPr id="2" name="Footer Placeholder 1">
            <a:extLst>
              <a:ext uri="{FF2B5EF4-FFF2-40B4-BE49-F238E27FC236}">
                <a16:creationId xmlns:a16="http://schemas.microsoft.com/office/drawing/2014/main" id="{A1495043-BDE6-4F81-B005-27E3DB12062D}"/>
              </a:ext>
            </a:extLst>
          </p:cNvPr>
          <p:cNvSpPr>
            <a:spLocks noGrp="1"/>
          </p:cNvSpPr>
          <p:nvPr>
            <p:ph type="ftr" sz="quarter" idx="3"/>
          </p:nvPr>
        </p:nvSpPr>
        <p:spPr/>
        <p:txBody>
          <a:bodyPr/>
          <a:lstStyle/>
          <a:p>
            <a:endParaRPr lang="en-CA"/>
          </a:p>
        </p:txBody>
      </p:sp>
      <p:sp>
        <p:nvSpPr>
          <p:cNvPr id="3" name="Slide Number Placeholder 2">
            <a:extLst>
              <a:ext uri="{FF2B5EF4-FFF2-40B4-BE49-F238E27FC236}">
                <a16:creationId xmlns:a16="http://schemas.microsoft.com/office/drawing/2014/main" id="{EAF880BB-ABE7-4D1D-9660-F6AF302BCE28}"/>
              </a:ext>
            </a:extLst>
          </p:cNvPr>
          <p:cNvSpPr>
            <a:spLocks noGrp="1"/>
          </p:cNvSpPr>
          <p:nvPr>
            <p:ph type="sldNum" sz="quarter" idx="4"/>
          </p:nvPr>
        </p:nvSpPr>
        <p:spPr/>
        <p:txBody>
          <a:bodyPr/>
          <a:lstStyle/>
          <a:p>
            <a:fld id="{2D00DFA4-54D8-426D-8AF1-9A684DA98554}" type="slidenum">
              <a:rPr lang="en-CA" smtClean="0"/>
              <a:pPr/>
              <a:t>12</a:t>
            </a:fld>
            <a:endParaRPr lang="en-CA"/>
          </a:p>
        </p:txBody>
      </p:sp>
    </p:spTree>
    <p:extLst>
      <p:ext uri="{BB962C8B-B14F-4D97-AF65-F5344CB8AC3E}">
        <p14:creationId xmlns:p14="http://schemas.microsoft.com/office/powerpoint/2010/main" val="3320688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A5C59E8-C61E-4019-B745-CF511F03D8DA}"/>
              </a:ext>
            </a:extLst>
          </p:cNvPr>
          <p:cNvGrpSpPr/>
          <p:nvPr>
            <p:custDataLst>
              <p:tags r:id="rId1"/>
            </p:custDataLst>
          </p:nvPr>
        </p:nvGrpSpPr>
        <p:grpSpPr>
          <a:xfrm>
            <a:off x="827584" y="1277736"/>
            <a:ext cx="5544615" cy="2588029"/>
            <a:chOff x="489581" y="1199371"/>
            <a:chExt cx="5486982" cy="2588029"/>
          </a:xfrm>
        </p:grpSpPr>
        <p:sp>
          <p:nvSpPr>
            <p:cNvPr id="6" name="TextBox 5">
              <a:extLst>
                <a:ext uri="{FF2B5EF4-FFF2-40B4-BE49-F238E27FC236}">
                  <a16:creationId xmlns:a16="http://schemas.microsoft.com/office/drawing/2014/main" id="{6EE72AB3-CB79-4BB4-BF14-2B92896BF205}"/>
                </a:ext>
              </a:extLst>
            </p:cNvPr>
            <p:cNvSpPr txBox="1"/>
            <p:nvPr/>
          </p:nvSpPr>
          <p:spPr>
            <a:xfrm>
              <a:off x="1131257" y="1266314"/>
              <a:ext cx="2300246" cy="369332"/>
            </a:xfrm>
            <a:prstGeom prst="rect">
              <a:avLst/>
            </a:prstGeom>
            <a:noFill/>
          </p:spPr>
          <p:txBody>
            <a:bodyPr wrap="none" rtlCol="0">
              <a:spAutoFit/>
            </a:bodyPr>
            <a:lstStyle/>
            <a:p>
              <a:r>
                <a:rPr lang="fr-CA">
                  <a:solidFill>
                    <a:srgbClr val="003C71"/>
                  </a:solidFill>
                </a:rPr>
                <a:t>Programmes agréés</a:t>
              </a:r>
            </a:p>
          </p:txBody>
        </p:sp>
        <p:sp>
          <p:nvSpPr>
            <p:cNvPr id="7" name="TextBox 6">
              <a:extLst>
                <a:ext uri="{FF2B5EF4-FFF2-40B4-BE49-F238E27FC236}">
                  <a16:creationId xmlns:a16="http://schemas.microsoft.com/office/drawing/2014/main" id="{64FF728B-5D98-4B32-A851-770274A4A00E}"/>
                </a:ext>
              </a:extLst>
            </p:cNvPr>
            <p:cNvSpPr txBox="1"/>
            <p:nvPr/>
          </p:nvSpPr>
          <p:spPr>
            <a:xfrm>
              <a:off x="1115616" y="1939720"/>
              <a:ext cx="1859387" cy="369332"/>
            </a:xfrm>
            <a:prstGeom prst="rect">
              <a:avLst/>
            </a:prstGeom>
            <a:noFill/>
          </p:spPr>
          <p:txBody>
            <a:bodyPr wrap="none" rtlCol="0">
              <a:spAutoFit/>
            </a:bodyPr>
            <a:lstStyle/>
            <a:p>
              <a:r>
                <a:rPr lang="fr-CA">
                  <a:solidFill>
                    <a:srgbClr val="003C71"/>
                  </a:solidFill>
                </a:rPr>
                <a:t>EES au Canada</a:t>
              </a:r>
            </a:p>
          </p:txBody>
        </p:sp>
        <p:sp>
          <p:nvSpPr>
            <p:cNvPr id="8" name="TextBox 7">
              <a:extLst>
                <a:ext uri="{FF2B5EF4-FFF2-40B4-BE49-F238E27FC236}">
                  <a16:creationId xmlns:a16="http://schemas.microsoft.com/office/drawing/2014/main" id="{424CB657-794A-4E0C-9917-A2F6F2AF20CB}"/>
                </a:ext>
              </a:extLst>
            </p:cNvPr>
            <p:cNvSpPr txBox="1"/>
            <p:nvPr/>
          </p:nvSpPr>
          <p:spPr>
            <a:xfrm>
              <a:off x="1115616" y="2612208"/>
              <a:ext cx="4860947" cy="369332"/>
            </a:xfrm>
            <a:prstGeom prst="rect">
              <a:avLst/>
            </a:prstGeom>
            <a:noFill/>
          </p:spPr>
          <p:txBody>
            <a:bodyPr wrap="square" rtlCol="0">
              <a:spAutoFit/>
            </a:bodyPr>
            <a:lstStyle/>
            <a:p>
              <a:r>
                <a:rPr lang="fr-CA">
                  <a:solidFill>
                    <a:srgbClr val="003C71"/>
                  </a:solidFill>
                </a:rPr>
                <a:t>Programmes substantiellement équivalents</a:t>
              </a:r>
            </a:p>
          </p:txBody>
        </p:sp>
        <p:sp>
          <p:nvSpPr>
            <p:cNvPr id="9" name="TextBox 8">
              <a:extLst>
                <a:ext uri="{FF2B5EF4-FFF2-40B4-BE49-F238E27FC236}">
                  <a16:creationId xmlns:a16="http://schemas.microsoft.com/office/drawing/2014/main" id="{4DBB43D3-50EF-4820-9632-554FA4EC4C32}"/>
                </a:ext>
              </a:extLst>
            </p:cNvPr>
            <p:cNvSpPr txBox="1"/>
            <p:nvPr/>
          </p:nvSpPr>
          <p:spPr>
            <a:xfrm>
              <a:off x="1115215" y="3371809"/>
              <a:ext cx="3512751" cy="369332"/>
            </a:xfrm>
            <a:prstGeom prst="rect">
              <a:avLst/>
            </a:prstGeom>
            <a:noFill/>
          </p:spPr>
          <p:txBody>
            <a:bodyPr wrap="square" rtlCol="0">
              <a:spAutoFit/>
            </a:bodyPr>
            <a:lstStyle/>
            <a:p>
              <a:r>
                <a:rPr lang="fr-CA">
                  <a:solidFill>
                    <a:srgbClr val="003C71"/>
                  </a:solidFill>
                </a:rPr>
                <a:t>EES à l’étranger</a:t>
              </a:r>
            </a:p>
          </p:txBody>
        </p:sp>
        <p:grpSp>
          <p:nvGrpSpPr>
            <p:cNvPr id="10" name="Group 9">
              <a:extLst>
                <a:ext uri="{FF2B5EF4-FFF2-40B4-BE49-F238E27FC236}">
                  <a16:creationId xmlns:a16="http://schemas.microsoft.com/office/drawing/2014/main" id="{969618E1-1D8C-4E92-A0EC-35F929AAABC6}"/>
                </a:ext>
              </a:extLst>
            </p:cNvPr>
            <p:cNvGrpSpPr/>
            <p:nvPr/>
          </p:nvGrpSpPr>
          <p:grpSpPr>
            <a:xfrm>
              <a:off x="497553" y="1199371"/>
              <a:ext cx="573579" cy="504056"/>
              <a:chOff x="490211" y="1302318"/>
              <a:chExt cx="573579" cy="504056"/>
            </a:xfrm>
            <a:solidFill>
              <a:srgbClr val="653165"/>
            </a:solidFill>
          </p:grpSpPr>
          <p:sp>
            <p:nvSpPr>
              <p:cNvPr id="20" name="Rectangle: Diagonal Corners Rounded 19">
                <a:extLst>
                  <a:ext uri="{FF2B5EF4-FFF2-40B4-BE49-F238E27FC236}">
                    <a16:creationId xmlns:a16="http://schemas.microsoft.com/office/drawing/2014/main" id="{DAEE55B5-305B-434D-B417-1D5DCE62242D}"/>
                  </a:ext>
                </a:extLst>
              </p:cNvPr>
              <p:cNvSpPr/>
              <p:nvPr/>
            </p:nvSpPr>
            <p:spPr>
              <a:xfrm>
                <a:off x="494403" y="1302318"/>
                <a:ext cx="569387" cy="504056"/>
              </a:xfrm>
              <a:prstGeom prst="round2DiagRect">
                <a:avLst/>
              </a:prstGeom>
              <a:grp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1" name="TextBox 20">
                <a:extLst>
                  <a:ext uri="{FF2B5EF4-FFF2-40B4-BE49-F238E27FC236}">
                    <a16:creationId xmlns:a16="http://schemas.microsoft.com/office/drawing/2014/main" id="{49BF51E2-F79F-4237-BEA8-B23B109C4640}"/>
                  </a:ext>
                </a:extLst>
              </p:cNvPr>
              <p:cNvSpPr txBox="1"/>
              <p:nvPr/>
            </p:nvSpPr>
            <p:spPr>
              <a:xfrm>
                <a:off x="490211" y="1358795"/>
                <a:ext cx="563468" cy="369332"/>
              </a:xfrm>
              <a:prstGeom prst="rect">
                <a:avLst/>
              </a:prstGeom>
              <a:grpFill/>
            </p:spPr>
            <p:txBody>
              <a:bodyPr wrap="none" rtlCol="0">
                <a:spAutoFit/>
              </a:bodyPr>
              <a:lstStyle/>
              <a:p>
                <a:r>
                  <a:rPr lang="fr-CA" b="1">
                    <a:solidFill>
                      <a:schemeClr val="bg1"/>
                    </a:solidFill>
                  </a:rPr>
                  <a:t>284</a:t>
                </a:r>
              </a:p>
            </p:txBody>
          </p:sp>
        </p:grpSp>
        <p:grpSp>
          <p:nvGrpSpPr>
            <p:cNvPr id="11" name="Group 10">
              <a:extLst>
                <a:ext uri="{FF2B5EF4-FFF2-40B4-BE49-F238E27FC236}">
                  <a16:creationId xmlns:a16="http://schemas.microsoft.com/office/drawing/2014/main" id="{784184D1-5C0E-4D40-BD5D-4A555549E92E}"/>
                </a:ext>
              </a:extLst>
            </p:cNvPr>
            <p:cNvGrpSpPr/>
            <p:nvPr/>
          </p:nvGrpSpPr>
          <p:grpSpPr>
            <a:xfrm>
              <a:off x="497553" y="1876752"/>
              <a:ext cx="569387" cy="504056"/>
              <a:chOff x="494403" y="1302318"/>
              <a:chExt cx="569387" cy="504056"/>
            </a:xfrm>
            <a:solidFill>
              <a:srgbClr val="653165"/>
            </a:solidFill>
          </p:grpSpPr>
          <p:sp>
            <p:nvSpPr>
              <p:cNvPr id="18" name="Rectangle: Diagonal Corners Rounded 17">
                <a:extLst>
                  <a:ext uri="{FF2B5EF4-FFF2-40B4-BE49-F238E27FC236}">
                    <a16:creationId xmlns:a16="http://schemas.microsoft.com/office/drawing/2014/main" id="{A7C4BAAF-B9A3-40EC-BDC4-BC371AF41B6B}"/>
                  </a:ext>
                </a:extLst>
              </p:cNvPr>
              <p:cNvSpPr/>
              <p:nvPr/>
            </p:nvSpPr>
            <p:spPr>
              <a:xfrm>
                <a:off x="494403" y="1302318"/>
                <a:ext cx="569387" cy="504056"/>
              </a:xfrm>
              <a:prstGeom prst="round2DiagRect">
                <a:avLst/>
              </a:prstGeom>
              <a:grp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9" name="TextBox 18">
                <a:extLst>
                  <a:ext uri="{FF2B5EF4-FFF2-40B4-BE49-F238E27FC236}">
                    <a16:creationId xmlns:a16="http://schemas.microsoft.com/office/drawing/2014/main" id="{20CB6AAD-AA75-4EBA-A5C5-358C11ACDD00}"/>
                  </a:ext>
                </a:extLst>
              </p:cNvPr>
              <p:cNvSpPr txBox="1"/>
              <p:nvPr/>
            </p:nvSpPr>
            <p:spPr>
              <a:xfrm>
                <a:off x="550551" y="1382733"/>
                <a:ext cx="436561" cy="369332"/>
              </a:xfrm>
              <a:prstGeom prst="rect">
                <a:avLst/>
              </a:prstGeom>
              <a:grpFill/>
            </p:spPr>
            <p:txBody>
              <a:bodyPr wrap="none" rtlCol="0">
                <a:spAutoFit/>
              </a:bodyPr>
              <a:lstStyle/>
              <a:p>
                <a:r>
                  <a:rPr lang="fr-CA" b="1">
                    <a:solidFill>
                      <a:schemeClr val="bg1"/>
                    </a:solidFill>
                  </a:rPr>
                  <a:t>43</a:t>
                </a:r>
              </a:p>
            </p:txBody>
          </p:sp>
        </p:grpSp>
        <p:grpSp>
          <p:nvGrpSpPr>
            <p:cNvPr id="12" name="Group 11">
              <a:extLst>
                <a:ext uri="{FF2B5EF4-FFF2-40B4-BE49-F238E27FC236}">
                  <a16:creationId xmlns:a16="http://schemas.microsoft.com/office/drawing/2014/main" id="{054E240F-7B48-4641-9297-10DF536247B0}"/>
                </a:ext>
              </a:extLst>
            </p:cNvPr>
            <p:cNvGrpSpPr/>
            <p:nvPr/>
          </p:nvGrpSpPr>
          <p:grpSpPr>
            <a:xfrm>
              <a:off x="497554" y="2544846"/>
              <a:ext cx="569387" cy="504056"/>
              <a:chOff x="494403" y="1302318"/>
              <a:chExt cx="569387" cy="504056"/>
            </a:xfrm>
            <a:solidFill>
              <a:srgbClr val="653165"/>
            </a:solidFill>
          </p:grpSpPr>
          <p:sp>
            <p:nvSpPr>
              <p:cNvPr id="16" name="Rectangle: Diagonal Corners Rounded 15">
                <a:extLst>
                  <a:ext uri="{FF2B5EF4-FFF2-40B4-BE49-F238E27FC236}">
                    <a16:creationId xmlns:a16="http://schemas.microsoft.com/office/drawing/2014/main" id="{B5C299ED-EBEF-465E-A5F8-A3152A42FDB8}"/>
                  </a:ext>
                </a:extLst>
              </p:cNvPr>
              <p:cNvSpPr/>
              <p:nvPr/>
            </p:nvSpPr>
            <p:spPr>
              <a:xfrm>
                <a:off x="494403" y="1302318"/>
                <a:ext cx="569387" cy="504056"/>
              </a:xfrm>
              <a:prstGeom prst="round2DiagRect">
                <a:avLst/>
              </a:prstGeom>
              <a:grp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7" name="TextBox 16">
                <a:extLst>
                  <a:ext uri="{FF2B5EF4-FFF2-40B4-BE49-F238E27FC236}">
                    <a16:creationId xmlns:a16="http://schemas.microsoft.com/office/drawing/2014/main" id="{33906EC9-96C2-4B21-89E6-E052785A1FF5}"/>
                  </a:ext>
                </a:extLst>
              </p:cNvPr>
              <p:cNvSpPr txBox="1"/>
              <p:nvPr/>
            </p:nvSpPr>
            <p:spPr>
              <a:xfrm>
                <a:off x="614670" y="1369680"/>
                <a:ext cx="309653" cy="369332"/>
              </a:xfrm>
              <a:prstGeom prst="rect">
                <a:avLst/>
              </a:prstGeom>
              <a:grpFill/>
            </p:spPr>
            <p:txBody>
              <a:bodyPr wrap="none" rtlCol="0">
                <a:spAutoFit/>
              </a:bodyPr>
              <a:lstStyle/>
              <a:p>
                <a:r>
                  <a:rPr lang="fr-CA" b="1">
                    <a:solidFill>
                      <a:schemeClr val="bg1"/>
                    </a:solidFill>
                  </a:rPr>
                  <a:t>5</a:t>
                </a:r>
              </a:p>
            </p:txBody>
          </p:sp>
        </p:grpSp>
        <p:grpSp>
          <p:nvGrpSpPr>
            <p:cNvPr id="13" name="Group 12">
              <a:extLst>
                <a:ext uri="{FF2B5EF4-FFF2-40B4-BE49-F238E27FC236}">
                  <a16:creationId xmlns:a16="http://schemas.microsoft.com/office/drawing/2014/main" id="{54EDC187-1443-4FE9-8F49-0E9DAE03B4CA}"/>
                </a:ext>
              </a:extLst>
            </p:cNvPr>
            <p:cNvGrpSpPr/>
            <p:nvPr/>
          </p:nvGrpSpPr>
          <p:grpSpPr>
            <a:xfrm>
              <a:off x="489581" y="3283344"/>
              <a:ext cx="569387" cy="504056"/>
              <a:chOff x="494403" y="1302318"/>
              <a:chExt cx="569387" cy="504056"/>
            </a:xfrm>
            <a:solidFill>
              <a:srgbClr val="653165"/>
            </a:solidFill>
          </p:grpSpPr>
          <p:sp>
            <p:nvSpPr>
              <p:cNvPr id="14" name="Rectangle: Diagonal Corners Rounded 13">
                <a:extLst>
                  <a:ext uri="{FF2B5EF4-FFF2-40B4-BE49-F238E27FC236}">
                    <a16:creationId xmlns:a16="http://schemas.microsoft.com/office/drawing/2014/main" id="{693565C1-95E4-4575-9B46-ACE5C083CCA2}"/>
                  </a:ext>
                </a:extLst>
              </p:cNvPr>
              <p:cNvSpPr/>
              <p:nvPr/>
            </p:nvSpPr>
            <p:spPr>
              <a:xfrm>
                <a:off x="494403" y="1302318"/>
                <a:ext cx="569387" cy="504056"/>
              </a:xfrm>
              <a:prstGeom prst="round2DiagRect">
                <a:avLst/>
              </a:prstGeom>
              <a:grp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5" name="TextBox 14">
                <a:extLst>
                  <a:ext uri="{FF2B5EF4-FFF2-40B4-BE49-F238E27FC236}">
                    <a16:creationId xmlns:a16="http://schemas.microsoft.com/office/drawing/2014/main" id="{26169FD9-8CF4-4278-960D-B9C1D33FFD0D}"/>
                  </a:ext>
                </a:extLst>
              </p:cNvPr>
              <p:cNvSpPr txBox="1"/>
              <p:nvPr/>
            </p:nvSpPr>
            <p:spPr>
              <a:xfrm>
                <a:off x="622643" y="1369680"/>
                <a:ext cx="309653" cy="369332"/>
              </a:xfrm>
              <a:prstGeom prst="rect">
                <a:avLst/>
              </a:prstGeom>
              <a:grpFill/>
            </p:spPr>
            <p:txBody>
              <a:bodyPr wrap="none" rtlCol="0">
                <a:spAutoFit/>
              </a:bodyPr>
              <a:lstStyle/>
              <a:p>
                <a:r>
                  <a:rPr lang="fr-CA" b="1">
                    <a:solidFill>
                      <a:schemeClr val="bg1"/>
                    </a:solidFill>
                  </a:rPr>
                  <a:t>1</a:t>
                </a:r>
              </a:p>
            </p:txBody>
          </p:sp>
        </p:grpSp>
      </p:grpSp>
      <p:pic>
        <p:nvPicPr>
          <p:cNvPr id="22" name="Picture 21">
            <a:extLst>
              <a:ext uri="{FF2B5EF4-FFF2-40B4-BE49-F238E27FC236}">
                <a16:creationId xmlns:a16="http://schemas.microsoft.com/office/drawing/2014/main" id="{D4F67EFB-5B6B-41E9-840A-B29FFEC300EA}"/>
              </a:ext>
            </a:extLst>
          </p:cNvPr>
          <p:cNvPicPr>
            <a:picLocks noChangeAspect="1"/>
          </p:cNvPicPr>
          <p:nvPr>
            <p:custDataLst>
              <p:tags r:id="rId2"/>
            </p:custDataLst>
          </p:nvPr>
        </p:nvPicPr>
        <p:blipFill>
          <a:blip r:embed="rId6"/>
          <a:stretch>
            <a:fillRect/>
          </a:stretch>
        </p:blipFill>
        <p:spPr>
          <a:xfrm>
            <a:off x="6300192" y="1781792"/>
            <a:ext cx="2647950" cy="1724025"/>
          </a:xfrm>
          <a:prstGeom prst="rect">
            <a:avLst/>
          </a:prstGeom>
        </p:spPr>
      </p:pic>
      <p:sp>
        <p:nvSpPr>
          <p:cNvPr id="23" name="Title 8">
            <a:extLst>
              <a:ext uri="{FF2B5EF4-FFF2-40B4-BE49-F238E27FC236}">
                <a16:creationId xmlns:a16="http://schemas.microsoft.com/office/drawing/2014/main" id="{7DFBF97E-ADD9-45EC-93A8-A13E79F1C5D5}"/>
              </a:ext>
            </a:extLst>
          </p:cNvPr>
          <p:cNvSpPr>
            <a:spLocks noGrp="1"/>
          </p:cNvSpPr>
          <p:nvPr>
            <p:ph type="title"/>
            <p:custDataLst>
              <p:tags r:id="rId3"/>
            </p:custDataLst>
          </p:nvPr>
        </p:nvSpPr>
        <p:spPr>
          <a:xfrm>
            <a:off x="457200" y="51470"/>
            <a:ext cx="8229600" cy="857250"/>
          </a:xfrm>
        </p:spPr>
        <p:txBody>
          <a:bodyPr>
            <a:normAutofit/>
          </a:bodyPr>
          <a:lstStyle/>
          <a:p>
            <a:r>
              <a:rPr lang="fr-CA" sz="3200">
                <a:solidFill>
                  <a:srgbClr val="003C71"/>
                </a:solidFill>
              </a:rPr>
              <a:t>Activités d’agrément</a:t>
            </a:r>
            <a:endParaRPr lang="fr-CA">
              <a:solidFill>
                <a:srgbClr val="003C71"/>
              </a:solidFill>
            </a:endParaRPr>
          </a:p>
        </p:txBody>
      </p:sp>
      <p:sp>
        <p:nvSpPr>
          <p:cNvPr id="2" name="Footer Placeholder 1">
            <a:extLst>
              <a:ext uri="{FF2B5EF4-FFF2-40B4-BE49-F238E27FC236}">
                <a16:creationId xmlns:a16="http://schemas.microsoft.com/office/drawing/2014/main" id="{782219C1-BEA2-4832-85A2-D35D5BC53EED}"/>
              </a:ext>
            </a:extLst>
          </p:cNvPr>
          <p:cNvSpPr>
            <a:spLocks noGrp="1"/>
          </p:cNvSpPr>
          <p:nvPr>
            <p:ph type="ftr" sz="quarter" idx="3"/>
          </p:nvPr>
        </p:nvSpPr>
        <p:spPr/>
        <p:txBody>
          <a:bodyPr/>
          <a:lstStyle/>
          <a:p>
            <a:endParaRPr lang="en-CA"/>
          </a:p>
        </p:txBody>
      </p:sp>
      <p:sp>
        <p:nvSpPr>
          <p:cNvPr id="3" name="Slide Number Placeholder 2">
            <a:extLst>
              <a:ext uri="{FF2B5EF4-FFF2-40B4-BE49-F238E27FC236}">
                <a16:creationId xmlns:a16="http://schemas.microsoft.com/office/drawing/2014/main" id="{B0A04B0D-6654-4F62-88EF-61DE9E5E9A81}"/>
              </a:ext>
            </a:extLst>
          </p:cNvPr>
          <p:cNvSpPr>
            <a:spLocks noGrp="1"/>
          </p:cNvSpPr>
          <p:nvPr>
            <p:ph type="sldNum" sz="quarter" idx="4"/>
          </p:nvPr>
        </p:nvSpPr>
        <p:spPr/>
        <p:txBody>
          <a:bodyPr/>
          <a:lstStyle/>
          <a:p>
            <a:fld id="{2D00DFA4-54D8-426D-8AF1-9A684DA98554}" type="slidenum">
              <a:rPr lang="en-CA" smtClean="0"/>
              <a:pPr/>
              <a:t>13</a:t>
            </a:fld>
            <a:endParaRPr lang="en-CA"/>
          </a:p>
        </p:txBody>
      </p:sp>
    </p:spTree>
    <p:extLst>
      <p:ext uri="{BB962C8B-B14F-4D97-AF65-F5344CB8AC3E}">
        <p14:creationId xmlns:p14="http://schemas.microsoft.com/office/powerpoint/2010/main" val="720441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Shape 1">
            <a:extLst>
              <a:ext uri="{FF2B5EF4-FFF2-40B4-BE49-F238E27FC236}">
                <a16:creationId xmlns:a16="http://schemas.microsoft.com/office/drawing/2014/main" id="{C21F00F6-1435-40D4-A0F4-414786A2BA00}"/>
              </a:ext>
            </a:extLst>
          </p:cNvPr>
          <p:cNvSpPr txBox="1"/>
          <p:nvPr>
            <p:custDataLst>
              <p:tags r:id="rId1"/>
            </p:custDataLst>
          </p:nvPr>
        </p:nvSpPr>
        <p:spPr>
          <a:xfrm>
            <a:off x="685980" y="51470"/>
            <a:ext cx="7772040" cy="742770"/>
          </a:xfrm>
          <a:prstGeom prst="rect">
            <a:avLst/>
          </a:prstGeom>
        </p:spPr>
        <p:txBody>
          <a:bodyPr anchor="ctr"/>
          <a:lstStyle/>
          <a:p>
            <a:pPr algn="ctr">
              <a:lnSpc>
                <a:spcPct val="80000"/>
              </a:lnSpc>
            </a:pPr>
            <a:r>
              <a:rPr lang="fr-CA" sz="3000" b="1">
                <a:solidFill>
                  <a:srgbClr val="00467F"/>
                </a:solidFill>
                <a:ea typeface="ＭＳ Ｐゴシック"/>
              </a:rPr>
              <a:t>Résolution des </a:t>
            </a:r>
            <a:r>
              <a:rPr lang="fr-CA" sz="3000" b="1" i="1">
                <a:solidFill>
                  <a:srgbClr val="00467F"/>
                </a:solidFill>
                <a:ea typeface="ＭＳ Ｐゴシック"/>
              </a:rPr>
              <a:t>points à considérer</a:t>
            </a:r>
          </a:p>
          <a:p>
            <a:pPr algn="ctr">
              <a:lnSpc>
                <a:spcPct val="80000"/>
              </a:lnSpc>
            </a:pPr>
            <a:r>
              <a:rPr lang="fr-CA" sz="2100" b="1">
                <a:solidFill>
                  <a:srgbClr val="003C71"/>
                </a:solidFill>
                <a:latin typeface="+mj-lt"/>
                <a:ea typeface="+mj-ea"/>
                <a:cs typeface="+mj-cs"/>
              </a:rPr>
              <a:t>Réunions de décision de juin</a:t>
            </a:r>
          </a:p>
        </p:txBody>
      </p:sp>
      <p:graphicFrame>
        <p:nvGraphicFramePr>
          <p:cNvPr id="7" name="Content Placeholder 4">
            <a:extLst>
              <a:ext uri="{FF2B5EF4-FFF2-40B4-BE49-F238E27FC236}">
                <a16:creationId xmlns:a16="http://schemas.microsoft.com/office/drawing/2014/main" id="{70F8019A-B5E3-4639-B09D-C76D1BD3DD5E}"/>
              </a:ext>
            </a:extLst>
          </p:cNvPr>
          <p:cNvGraphicFramePr>
            <a:graphicFrameLocks/>
          </p:cNvGraphicFramePr>
          <p:nvPr>
            <p:extLst>
              <p:ext uri="{D42A27DB-BD31-4B8C-83A1-F6EECF244321}">
                <p14:modId xmlns:p14="http://schemas.microsoft.com/office/powerpoint/2010/main" val="655570585"/>
              </p:ext>
            </p:extLst>
          </p:nvPr>
        </p:nvGraphicFramePr>
        <p:xfrm>
          <a:off x="534389" y="1410194"/>
          <a:ext cx="7998079" cy="2739769"/>
        </p:xfrm>
        <a:graphic>
          <a:graphicData uri="http://schemas.openxmlformats.org/drawingml/2006/table">
            <a:tbl>
              <a:tblPr firstRow="1" bandRow="1">
                <a:tableStyleId>{5C22544A-7EE6-4342-B048-85BDC9FD1C3A}</a:tableStyleId>
              </a:tblPr>
              <a:tblGrid>
                <a:gridCol w="4131163">
                  <a:extLst>
                    <a:ext uri="{9D8B030D-6E8A-4147-A177-3AD203B41FA5}">
                      <a16:colId xmlns:a16="http://schemas.microsoft.com/office/drawing/2014/main" val="3072796472"/>
                    </a:ext>
                  </a:extLst>
                </a:gridCol>
                <a:gridCol w="1288972">
                  <a:extLst>
                    <a:ext uri="{9D8B030D-6E8A-4147-A177-3AD203B41FA5}">
                      <a16:colId xmlns:a16="http://schemas.microsoft.com/office/drawing/2014/main" val="284648689"/>
                    </a:ext>
                  </a:extLst>
                </a:gridCol>
                <a:gridCol w="1288972">
                  <a:extLst>
                    <a:ext uri="{9D8B030D-6E8A-4147-A177-3AD203B41FA5}">
                      <a16:colId xmlns:a16="http://schemas.microsoft.com/office/drawing/2014/main" val="1210625339"/>
                    </a:ext>
                  </a:extLst>
                </a:gridCol>
                <a:gridCol w="1288972">
                  <a:extLst>
                    <a:ext uri="{9D8B030D-6E8A-4147-A177-3AD203B41FA5}">
                      <a16:colId xmlns:a16="http://schemas.microsoft.com/office/drawing/2014/main" val="56032619"/>
                    </a:ext>
                  </a:extLst>
                </a:gridCol>
              </a:tblGrid>
              <a:tr h="493307">
                <a:tc>
                  <a:txBody>
                    <a:bodyPr/>
                    <a:lstStyle/>
                    <a:p>
                      <a:endParaRPr lang="en-CA" sz="1800"/>
                    </a:p>
                  </a:txBody>
                  <a:tcPr anchor="ctr">
                    <a:noFill/>
                  </a:tcPr>
                </a:tc>
                <a:tc>
                  <a:txBody>
                    <a:bodyPr/>
                    <a:lstStyle/>
                    <a:p>
                      <a:pPr algn="l"/>
                      <a:r>
                        <a:rPr lang="en-US" sz="1800" dirty="0"/>
                        <a:t>2018</a:t>
                      </a:r>
                      <a:endParaRPr lang="en-CA" sz="1800" dirty="0"/>
                    </a:p>
                  </a:txBody>
                  <a:tcPr anchor="ctr"/>
                </a:tc>
                <a:tc>
                  <a:txBody>
                    <a:bodyPr/>
                    <a:lstStyle/>
                    <a:p>
                      <a:pPr algn="l"/>
                      <a:r>
                        <a:rPr lang="en-US" sz="1800" dirty="0"/>
                        <a:t>2019</a:t>
                      </a:r>
                      <a:endParaRPr lang="en-CA" sz="1800" dirty="0"/>
                    </a:p>
                  </a:txBody>
                  <a:tcPr anchor="ctr"/>
                </a:tc>
                <a:tc>
                  <a:txBody>
                    <a:bodyPr/>
                    <a:lstStyle/>
                    <a:p>
                      <a:pPr algn="l"/>
                      <a:r>
                        <a:rPr lang="en-CA" sz="1800" dirty="0"/>
                        <a:t>2020</a:t>
                      </a:r>
                    </a:p>
                  </a:txBody>
                  <a:tcPr anchor="ctr"/>
                </a:tc>
                <a:extLst>
                  <a:ext uri="{0D108BD9-81ED-4DB2-BD59-A6C34878D82A}">
                    <a16:rowId xmlns:a16="http://schemas.microsoft.com/office/drawing/2014/main" val="2466834125"/>
                  </a:ext>
                </a:extLst>
              </a:tr>
              <a:tr h="446453">
                <a:tc>
                  <a:txBody>
                    <a:bodyPr/>
                    <a:lstStyle/>
                    <a:p>
                      <a:r>
                        <a:rPr lang="fr-CA" sz="1800" noProof="0" dirty="0"/>
                        <a:t>Nombre de programmes</a:t>
                      </a:r>
                    </a:p>
                  </a:txBody>
                  <a:tcPr anchor="ctr"/>
                </a:tc>
                <a:tc>
                  <a:txBody>
                    <a:bodyPr/>
                    <a:lstStyle/>
                    <a:p>
                      <a:r>
                        <a:rPr lang="en-US" sz="1800" b="0" dirty="0"/>
                        <a:t>64</a:t>
                      </a:r>
                      <a:endParaRPr lang="en-CA" sz="1800" b="0" dirty="0"/>
                    </a:p>
                  </a:txBody>
                  <a:tcPr anchor="ctr"/>
                </a:tc>
                <a:tc>
                  <a:txBody>
                    <a:bodyPr/>
                    <a:lstStyle/>
                    <a:p>
                      <a:r>
                        <a:rPr lang="en-US" sz="1800" dirty="0"/>
                        <a:t>69</a:t>
                      </a:r>
                      <a:endParaRPr lang="en-CA" sz="1800" dirty="0"/>
                    </a:p>
                  </a:txBody>
                  <a:tcPr anchor="ctr"/>
                </a:tc>
                <a:tc>
                  <a:txBody>
                    <a:bodyPr/>
                    <a:lstStyle/>
                    <a:p>
                      <a:r>
                        <a:rPr lang="en-CA" sz="1800" dirty="0"/>
                        <a:t>52</a:t>
                      </a:r>
                    </a:p>
                  </a:txBody>
                  <a:tcPr anchor="ctr"/>
                </a:tc>
                <a:extLst>
                  <a:ext uri="{0D108BD9-81ED-4DB2-BD59-A6C34878D82A}">
                    <a16:rowId xmlns:a16="http://schemas.microsoft.com/office/drawing/2014/main" val="1535026537"/>
                  </a:ext>
                </a:extLst>
              </a:tr>
              <a:tr h="600003">
                <a:tc>
                  <a:txBody>
                    <a:bodyPr/>
                    <a:lstStyle/>
                    <a:p>
                      <a:r>
                        <a:rPr lang="fr-CA" sz="1800" noProof="0" dirty="0"/>
                        <a:t>Nombre de points à considérer cernés</a:t>
                      </a:r>
                    </a:p>
                  </a:txBody>
                  <a:tcPr anchor="ctr"/>
                </a:tc>
                <a:tc>
                  <a:txBody>
                    <a:bodyPr/>
                    <a:lstStyle/>
                    <a:p>
                      <a:r>
                        <a:rPr lang="en-US" sz="1800" b="0" dirty="0"/>
                        <a:t>169</a:t>
                      </a:r>
                      <a:endParaRPr lang="en-CA" sz="1800" b="0" dirty="0"/>
                    </a:p>
                  </a:txBody>
                  <a:tcPr anchor="ctr"/>
                </a:tc>
                <a:tc>
                  <a:txBody>
                    <a:bodyPr/>
                    <a:lstStyle/>
                    <a:p>
                      <a:r>
                        <a:rPr lang="en-US" sz="1800" dirty="0"/>
                        <a:t>344</a:t>
                      </a:r>
                      <a:endParaRPr lang="en-CA" sz="1800" dirty="0"/>
                    </a:p>
                  </a:txBody>
                  <a:tcPr anchor="ctr"/>
                </a:tc>
                <a:tc>
                  <a:txBody>
                    <a:bodyPr/>
                    <a:lstStyle/>
                    <a:p>
                      <a:r>
                        <a:rPr lang="en-CA" sz="1800" dirty="0"/>
                        <a:t>325</a:t>
                      </a:r>
                    </a:p>
                  </a:txBody>
                  <a:tcPr anchor="ctr"/>
                </a:tc>
                <a:extLst>
                  <a:ext uri="{0D108BD9-81ED-4DB2-BD59-A6C34878D82A}">
                    <a16:rowId xmlns:a16="http://schemas.microsoft.com/office/drawing/2014/main" val="2050346904"/>
                  </a:ext>
                </a:extLst>
              </a:tr>
              <a:tr h="600003">
                <a:tc>
                  <a:txBody>
                    <a:bodyPr/>
                    <a:lstStyle/>
                    <a:p>
                      <a:r>
                        <a:rPr lang="fr-CA" sz="1800" noProof="0" dirty="0"/>
                        <a:t>Points résolus*</a:t>
                      </a:r>
                    </a:p>
                  </a:txBody>
                  <a:tcPr anchor="ctr"/>
                </a:tc>
                <a:tc>
                  <a:txBody>
                    <a:bodyPr/>
                    <a:lstStyle/>
                    <a:p>
                      <a:r>
                        <a:rPr lang="en-US" sz="1800" dirty="0"/>
                        <a:t>90 (53%)</a:t>
                      </a:r>
                      <a:endParaRPr lang="en-CA" sz="1800" dirty="0"/>
                    </a:p>
                  </a:txBody>
                  <a:tcPr anchor="ctr"/>
                </a:tc>
                <a:tc>
                  <a:txBody>
                    <a:bodyPr/>
                    <a:lstStyle/>
                    <a:p>
                      <a:r>
                        <a:rPr lang="en-US" sz="1800" dirty="0"/>
                        <a:t>264 (77%)</a:t>
                      </a:r>
                      <a:endParaRPr lang="en-CA" sz="1800" dirty="0"/>
                    </a:p>
                  </a:txBody>
                  <a:tcPr anchor="ctr"/>
                </a:tc>
                <a:tc>
                  <a:txBody>
                    <a:bodyPr/>
                    <a:lstStyle/>
                    <a:p>
                      <a:r>
                        <a:rPr lang="en-CA" sz="1800" dirty="0"/>
                        <a:t>60 (18%)</a:t>
                      </a:r>
                    </a:p>
                  </a:txBody>
                  <a:tcPr anchor="ctr"/>
                </a:tc>
                <a:extLst>
                  <a:ext uri="{0D108BD9-81ED-4DB2-BD59-A6C34878D82A}">
                    <a16:rowId xmlns:a16="http://schemas.microsoft.com/office/drawing/2014/main" val="1194394439"/>
                  </a:ext>
                </a:extLst>
              </a:tr>
              <a:tr h="600003">
                <a:tc>
                  <a:txBody>
                    <a:bodyPr/>
                    <a:lstStyle/>
                    <a:p>
                      <a:r>
                        <a:rPr lang="fr-CA" sz="1800" noProof="0" dirty="0"/>
                        <a:t>Points non résolus</a:t>
                      </a:r>
                    </a:p>
                  </a:txBody>
                  <a:tcPr anchor="ctr"/>
                </a:tc>
                <a:tc>
                  <a:txBody>
                    <a:bodyPr/>
                    <a:lstStyle/>
                    <a:p>
                      <a:r>
                        <a:rPr lang="en-US" sz="1800" dirty="0"/>
                        <a:t>79 (47%)</a:t>
                      </a:r>
                      <a:endParaRPr lang="en-CA" sz="1800" dirty="0"/>
                    </a:p>
                  </a:txBody>
                  <a:tcPr anchor="ctr"/>
                </a:tc>
                <a:tc>
                  <a:txBody>
                    <a:bodyPr/>
                    <a:lstStyle/>
                    <a:p>
                      <a:r>
                        <a:rPr lang="en-US" sz="1800" dirty="0"/>
                        <a:t>80 (23%)</a:t>
                      </a:r>
                      <a:endParaRPr lang="en-CA" sz="1800" dirty="0"/>
                    </a:p>
                  </a:txBody>
                  <a:tcPr anchor="ctr"/>
                </a:tc>
                <a:tc>
                  <a:txBody>
                    <a:bodyPr/>
                    <a:lstStyle/>
                    <a:p>
                      <a:r>
                        <a:rPr lang="en-CA" sz="1800" dirty="0"/>
                        <a:t>265 (82%)</a:t>
                      </a:r>
                    </a:p>
                  </a:txBody>
                  <a:tcPr anchor="ctr"/>
                </a:tc>
                <a:extLst>
                  <a:ext uri="{0D108BD9-81ED-4DB2-BD59-A6C34878D82A}">
                    <a16:rowId xmlns:a16="http://schemas.microsoft.com/office/drawing/2014/main" val="2109147057"/>
                  </a:ext>
                </a:extLst>
              </a:tr>
            </a:tbl>
          </a:graphicData>
        </a:graphic>
      </p:graphicFrame>
      <p:sp>
        <p:nvSpPr>
          <p:cNvPr id="2" name="Footer Placeholder 1">
            <a:extLst>
              <a:ext uri="{FF2B5EF4-FFF2-40B4-BE49-F238E27FC236}">
                <a16:creationId xmlns:a16="http://schemas.microsoft.com/office/drawing/2014/main" id="{E57F6784-1D63-4C4F-A227-AA43BA588845}"/>
              </a:ext>
            </a:extLst>
          </p:cNvPr>
          <p:cNvSpPr>
            <a:spLocks noGrp="1"/>
          </p:cNvSpPr>
          <p:nvPr>
            <p:ph type="ftr" sz="quarter" idx="3"/>
          </p:nvPr>
        </p:nvSpPr>
        <p:spPr/>
        <p:txBody>
          <a:bodyPr/>
          <a:lstStyle/>
          <a:p>
            <a:endParaRPr lang="en-CA"/>
          </a:p>
        </p:txBody>
      </p:sp>
      <p:sp>
        <p:nvSpPr>
          <p:cNvPr id="3" name="Slide Number Placeholder 2">
            <a:extLst>
              <a:ext uri="{FF2B5EF4-FFF2-40B4-BE49-F238E27FC236}">
                <a16:creationId xmlns:a16="http://schemas.microsoft.com/office/drawing/2014/main" id="{3371A2BB-8E08-435E-BF19-76EFBBE41FB9}"/>
              </a:ext>
            </a:extLst>
          </p:cNvPr>
          <p:cNvSpPr>
            <a:spLocks noGrp="1"/>
          </p:cNvSpPr>
          <p:nvPr>
            <p:ph type="sldNum" sz="quarter" idx="4"/>
          </p:nvPr>
        </p:nvSpPr>
        <p:spPr/>
        <p:txBody>
          <a:bodyPr/>
          <a:lstStyle/>
          <a:p>
            <a:fld id="{2D00DFA4-54D8-426D-8AF1-9A684DA98554}" type="slidenum">
              <a:rPr lang="en-CA" smtClean="0"/>
              <a:pPr/>
              <a:t>14</a:t>
            </a:fld>
            <a:endParaRPr lang="en-CA"/>
          </a:p>
        </p:txBody>
      </p:sp>
    </p:spTree>
    <p:extLst>
      <p:ext uri="{BB962C8B-B14F-4D97-AF65-F5344CB8AC3E}">
        <p14:creationId xmlns:p14="http://schemas.microsoft.com/office/powerpoint/2010/main" val="172946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1315B80E-03D5-4391-A8F0-6C565423CAED}"/>
              </a:ext>
            </a:extLst>
          </p:cNvPr>
          <p:cNvSpPr>
            <a:spLocks noGrp="1"/>
          </p:cNvSpPr>
          <p:nvPr>
            <p:ph type="title"/>
            <p:custDataLst>
              <p:tags r:id="rId1"/>
            </p:custDataLst>
          </p:nvPr>
        </p:nvSpPr>
        <p:spPr/>
        <p:txBody>
          <a:bodyPr anchor="b">
            <a:normAutofit/>
          </a:bodyPr>
          <a:lstStyle/>
          <a:p>
            <a:pPr>
              <a:lnSpc>
                <a:spcPct val="90000"/>
              </a:lnSpc>
            </a:pPr>
            <a:r>
              <a:rPr lang="fr-CA" sz="2600" noProof="0"/>
              <a:t>Décisions découlant des visites du BA </a:t>
            </a:r>
            <a:br>
              <a:rPr lang="fr-CA" sz="2600" noProof="0"/>
            </a:br>
            <a:r>
              <a:rPr lang="fr-CA" sz="2600" noProof="0"/>
              <a:t>2010-2019</a:t>
            </a:r>
          </a:p>
        </p:txBody>
      </p:sp>
      <p:graphicFrame>
        <p:nvGraphicFramePr>
          <p:cNvPr id="11" name="Chart 10">
            <a:extLst>
              <a:ext uri="{FF2B5EF4-FFF2-40B4-BE49-F238E27FC236}">
                <a16:creationId xmlns:a16="http://schemas.microsoft.com/office/drawing/2014/main" id="{776596EB-1362-419E-9232-98D2366FF07B}"/>
              </a:ext>
            </a:extLst>
          </p:cNvPr>
          <p:cNvGraphicFramePr>
            <a:graphicFrameLocks/>
          </p:cNvGraphicFramePr>
          <p:nvPr>
            <p:extLst>
              <p:ext uri="{D42A27DB-BD31-4B8C-83A1-F6EECF244321}">
                <p14:modId xmlns:p14="http://schemas.microsoft.com/office/powerpoint/2010/main" val="2673125666"/>
              </p:ext>
            </p:extLst>
          </p:nvPr>
        </p:nvGraphicFramePr>
        <p:xfrm>
          <a:off x="1763688" y="1288195"/>
          <a:ext cx="5616624" cy="3422278"/>
        </p:xfrm>
        <a:graphic>
          <a:graphicData uri="http://schemas.openxmlformats.org/drawingml/2006/chart">
            <c:chart xmlns:c="http://schemas.openxmlformats.org/drawingml/2006/chart" xmlns:r="http://schemas.openxmlformats.org/officeDocument/2006/relationships" r:id="rId4"/>
          </a:graphicData>
        </a:graphic>
      </p:graphicFrame>
      <p:sp>
        <p:nvSpPr>
          <p:cNvPr id="2" name="Footer Placeholder 1">
            <a:extLst>
              <a:ext uri="{FF2B5EF4-FFF2-40B4-BE49-F238E27FC236}">
                <a16:creationId xmlns:a16="http://schemas.microsoft.com/office/drawing/2014/main" id="{6BE680AB-3272-4D36-BBCF-FE26642AA75F}"/>
              </a:ext>
            </a:extLst>
          </p:cNvPr>
          <p:cNvSpPr>
            <a:spLocks noGrp="1"/>
          </p:cNvSpPr>
          <p:nvPr>
            <p:ph type="ftr" sz="quarter" idx="3"/>
          </p:nvPr>
        </p:nvSpPr>
        <p:spPr/>
        <p:txBody>
          <a:bodyPr/>
          <a:lstStyle/>
          <a:p>
            <a:endParaRPr lang="en-CA"/>
          </a:p>
        </p:txBody>
      </p:sp>
      <p:sp>
        <p:nvSpPr>
          <p:cNvPr id="3" name="Slide Number Placeholder 2">
            <a:extLst>
              <a:ext uri="{FF2B5EF4-FFF2-40B4-BE49-F238E27FC236}">
                <a16:creationId xmlns:a16="http://schemas.microsoft.com/office/drawing/2014/main" id="{C2CC9DDB-137D-4FD7-BA61-AF7ED8D8E3B0}"/>
              </a:ext>
            </a:extLst>
          </p:cNvPr>
          <p:cNvSpPr>
            <a:spLocks noGrp="1"/>
          </p:cNvSpPr>
          <p:nvPr>
            <p:ph type="sldNum" sz="quarter" idx="4"/>
          </p:nvPr>
        </p:nvSpPr>
        <p:spPr/>
        <p:txBody>
          <a:bodyPr/>
          <a:lstStyle/>
          <a:p>
            <a:fld id="{2D00DFA4-54D8-426D-8AF1-9A684DA98554}" type="slidenum">
              <a:rPr lang="en-CA" smtClean="0"/>
              <a:pPr/>
              <a:t>15</a:t>
            </a:fld>
            <a:endParaRPr lang="en-CA"/>
          </a:p>
        </p:txBody>
      </p:sp>
    </p:spTree>
    <p:extLst>
      <p:ext uri="{BB962C8B-B14F-4D97-AF65-F5344CB8AC3E}">
        <p14:creationId xmlns:p14="http://schemas.microsoft.com/office/powerpoint/2010/main" val="66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61771-AD90-4B2F-B7A6-6E5A9E377E9B}"/>
              </a:ext>
            </a:extLst>
          </p:cNvPr>
          <p:cNvSpPr>
            <a:spLocks noGrp="1"/>
          </p:cNvSpPr>
          <p:nvPr>
            <p:ph type="title"/>
            <p:custDataLst>
              <p:tags r:id="rId1"/>
            </p:custDataLst>
          </p:nvPr>
        </p:nvSpPr>
        <p:spPr>
          <a:xfrm>
            <a:off x="628650" y="469933"/>
            <a:ext cx="7278020" cy="1957801"/>
          </a:xfrm>
        </p:spPr>
        <p:txBody>
          <a:bodyPr/>
          <a:lstStyle/>
          <a:p>
            <a:r>
              <a:rPr lang="fr-CA" noProof="0"/>
              <a:t>Rôles et responsabilités</a:t>
            </a:r>
          </a:p>
        </p:txBody>
      </p:sp>
      <p:sp>
        <p:nvSpPr>
          <p:cNvPr id="3" name="Footer Placeholder 2">
            <a:extLst>
              <a:ext uri="{FF2B5EF4-FFF2-40B4-BE49-F238E27FC236}">
                <a16:creationId xmlns:a16="http://schemas.microsoft.com/office/drawing/2014/main" id="{4BEAA0C6-7834-4B1B-8440-C812E1A0BF5B}"/>
              </a:ext>
            </a:extLst>
          </p:cNvPr>
          <p:cNvSpPr>
            <a:spLocks noGrp="1"/>
          </p:cNvSpPr>
          <p:nvPr>
            <p:ph type="ftr" sz="quarter" idx="3"/>
          </p:nvPr>
        </p:nvSpPr>
        <p:spPr/>
        <p:txBody>
          <a:bodyPr/>
          <a:lstStyle/>
          <a:p>
            <a:endParaRPr lang="en-CA"/>
          </a:p>
        </p:txBody>
      </p:sp>
      <p:sp>
        <p:nvSpPr>
          <p:cNvPr id="4" name="Slide Number Placeholder 3">
            <a:extLst>
              <a:ext uri="{FF2B5EF4-FFF2-40B4-BE49-F238E27FC236}">
                <a16:creationId xmlns:a16="http://schemas.microsoft.com/office/drawing/2014/main" id="{AF85172F-DB95-4A48-9885-BB7052C01D66}"/>
              </a:ext>
            </a:extLst>
          </p:cNvPr>
          <p:cNvSpPr>
            <a:spLocks noGrp="1"/>
          </p:cNvSpPr>
          <p:nvPr>
            <p:ph type="sldNum" sz="quarter" idx="4"/>
          </p:nvPr>
        </p:nvSpPr>
        <p:spPr/>
        <p:txBody>
          <a:bodyPr/>
          <a:lstStyle/>
          <a:p>
            <a:fld id="{B58D80FD-4C81-4DB0-B03D-680B8025C261}" type="slidenum">
              <a:rPr lang="en-CA" smtClean="0"/>
              <a:pPr/>
              <a:t>16</a:t>
            </a:fld>
            <a:r>
              <a:rPr lang="en-CA" dirty="0"/>
              <a:t> </a:t>
            </a:r>
            <a:endParaRPr lang="en-CA">
              <a:cs typeface="Calibri"/>
            </a:endParaRPr>
          </a:p>
        </p:txBody>
      </p:sp>
    </p:spTree>
    <p:extLst>
      <p:ext uri="{BB962C8B-B14F-4D97-AF65-F5344CB8AC3E}">
        <p14:creationId xmlns:p14="http://schemas.microsoft.com/office/powerpoint/2010/main" val="2726253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custDataLst>
              <p:tags r:id="rId1"/>
            </p:custDataLst>
          </p:nvPr>
        </p:nvSpPr>
        <p:spPr>
          <a:xfrm>
            <a:off x="0" y="58316"/>
            <a:ext cx="9144000" cy="857250"/>
          </a:xfrm>
        </p:spPr>
        <p:txBody>
          <a:bodyPr>
            <a:normAutofit/>
          </a:bodyPr>
          <a:lstStyle/>
          <a:p>
            <a:r>
              <a:rPr lang="fr-CA" altLang="fr-FR">
                <a:solidFill>
                  <a:srgbClr val="003C71"/>
                </a:solidFill>
              </a:rPr>
              <a:t>Objectifs de l'équipe de visiteurs</a:t>
            </a:r>
            <a:endParaRPr lang="fr-CA" altLang="fr-FR" noProof="0">
              <a:solidFill>
                <a:srgbClr val="003C71"/>
              </a:solidFill>
            </a:endParaRPr>
          </a:p>
        </p:txBody>
      </p:sp>
      <p:sp>
        <p:nvSpPr>
          <p:cNvPr id="5" name="Content Placeholder 4">
            <a:extLst>
              <a:ext uri="{FF2B5EF4-FFF2-40B4-BE49-F238E27FC236}">
                <a16:creationId xmlns:a16="http://schemas.microsoft.com/office/drawing/2014/main" id="{B1C5FB1D-8CBB-4B80-8281-FA439B9BD291}"/>
              </a:ext>
            </a:extLst>
          </p:cNvPr>
          <p:cNvSpPr>
            <a:spLocks noGrp="1"/>
          </p:cNvSpPr>
          <p:nvPr>
            <p:ph idx="1"/>
            <p:custDataLst>
              <p:tags r:id="rId2"/>
            </p:custDataLst>
          </p:nvPr>
        </p:nvSpPr>
        <p:spPr>
          <a:xfrm>
            <a:off x="1059396" y="1190488"/>
            <a:ext cx="7025208" cy="2687068"/>
          </a:xfrm>
        </p:spPr>
        <p:txBody>
          <a:bodyPr>
            <a:normAutofit fontScale="85000" lnSpcReduction="20000"/>
          </a:bodyPr>
          <a:lstStyle/>
          <a:p>
            <a:pPr marL="457200" indent="-457200">
              <a:lnSpc>
                <a:spcPct val="120000"/>
              </a:lnSpc>
              <a:spcBef>
                <a:spcPts val="0"/>
              </a:spcBef>
              <a:buFont typeface="+mj-lt"/>
              <a:buAutoNum type="arabicPeriod"/>
            </a:pPr>
            <a:r>
              <a:rPr lang="fr-CA" altLang="fr-FR" sz="2000" noProof="0"/>
              <a:t>Constater les faits pour le compte du Bureau d’agrément</a:t>
            </a:r>
          </a:p>
          <a:p>
            <a:pPr lvl="2">
              <a:lnSpc>
                <a:spcPct val="120000"/>
              </a:lnSpc>
              <a:spcBef>
                <a:spcPts val="0"/>
              </a:spcBef>
              <a:buFont typeface="Wingdings" panose="05000000000000000000" pitchFamily="2" charset="2"/>
              <a:buChar char="Ø"/>
            </a:pPr>
            <a:r>
              <a:rPr lang="fr-CA" altLang="fr-FR" sz="1800"/>
              <a:t>Examiner, valider et/ou compléter les informations fournies par l‘EES</a:t>
            </a:r>
            <a:endParaRPr lang="fr-CA" altLang="fr-FR" sz="1800" noProof="0"/>
          </a:p>
          <a:p>
            <a:pPr lvl="2">
              <a:lnSpc>
                <a:spcPct val="120000"/>
              </a:lnSpc>
              <a:spcBef>
                <a:spcPts val="0"/>
              </a:spcBef>
              <a:buFont typeface="Wingdings" panose="05000000000000000000" pitchFamily="2" charset="2"/>
              <a:buChar char="Ø"/>
            </a:pPr>
            <a:r>
              <a:rPr lang="fr-CA" altLang="fr-FR" sz="1800" noProof="0"/>
              <a:t>Examiner la documentation fournie (dans le questionnaire et sur les lieux), rencontrer les responsables du programme, visiter les installations</a:t>
            </a:r>
          </a:p>
          <a:p>
            <a:pPr marL="457200" indent="-457200">
              <a:lnSpc>
                <a:spcPct val="120000"/>
              </a:lnSpc>
              <a:spcBef>
                <a:spcPts val="0"/>
              </a:spcBef>
              <a:buFont typeface="+mj-lt"/>
              <a:buAutoNum type="arabicPeriod"/>
            </a:pPr>
            <a:endParaRPr lang="fr-CA" altLang="fr-FR" sz="2000" noProof="0"/>
          </a:p>
          <a:p>
            <a:pPr marL="457200" indent="-457200">
              <a:lnSpc>
                <a:spcPct val="120000"/>
              </a:lnSpc>
              <a:spcBef>
                <a:spcPts val="0"/>
              </a:spcBef>
              <a:buFont typeface="+mj-lt"/>
              <a:buAutoNum type="arabicPeriod"/>
            </a:pPr>
            <a:r>
              <a:rPr lang="fr-CA" altLang="fr-FR" sz="2000"/>
              <a:t>Corroborer les points forts et les points faibles du programme</a:t>
            </a:r>
            <a:endParaRPr lang="fr-CA" altLang="fr-FR" sz="2000" noProof="0"/>
          </a:p>
          <a:p>
            <a:pPr lvl="2">
              <a:lnSpc>
                <a:spcPct val="120000"/>
              </a:lnSpc>
              <a:spcBef>
                <a:spcPts val="0"/>
              </a:spcBef>
              <a:buFont typeface="Wingdings" panose="05000000000000000000" pitchFamily="2" charset="2"/>
              <a:buChar char="Ø"/>
            </a:pPr>
            <a:r>
              <a:rPr lang="fr-CA" altLang="fr-FR" sz="1800" noProof="0"/>
              <a:t>Trianguler les preuves</a:t>
            </a:r>
          </a:p>
          <a:p>
            <a:pPr marL="457200" indent="-457200">
              <a:lnSpc>
                <a:spcPct val="120000"/>
              </a:lnSpc>
              <a:spcBef>
                <a:spcPts val="0"/>
              </a:spcBef>
              <a:buFont typeface="+mj-lt"/>
              <a:buAutoNum type="arabicPeriod"/>
            </a:pPr>
            <a:endParaRPr lang="fr-CA" altLang="fr-FR" sz="2000" noProof="0"/>
          </a:p>
          <a:p>
            <a:pPr marL="457200" indent="-457200">
              <a:lnSpc>
                <a:spcPct val="120000"/>
              </a:lnSpc>
              <a:spcBef>
                <a:spcPts val="0"/>
              </a:spcBef>
              <a:buFont typeface="+mj-lt"/>
              <a:buAutoNum type="arabicPeriod"/>
            </a:pPr>
            <a:r>
              <a:rPr lang="fr-CA" altLang="fr-FR" sz="2000" noProof="0"/>
              <a:t>Aider à dresser le rapport des constatations de l’équipe de visiteurs</a:t>
            </a:r>
          </a:p>
          <a:p>
            <a:pPr lvl="2">
              <a:lnSpc>
                <a:spcPct val="120000"/>
              </a:lnSpc>
              <a:spcBef>
                <a:spcPts val="0"/>
              </a:spcBef>
              <a:spcAft>
                <a:spcPts val="1200"/>
              </a:spcAft>
              <a:buFont typeface="Wingdings" panose="05000000000000000000" pitchFamily="2" charset="2"/>
              <a:buChar char="Ø"/>
            </a:pPr>
            <a:r>
              <a:rPr lang="fr-CA" altLang="fr-FR" sz="1900"/>
              <a:t>Pour soumettre au Bureau d'agrément les points à considérer</a:t>
            </a:r>
            <a:endParaRPr lang="fr-CA" altLang="fr-FR" sz="1900" noProof="0"/>
          </a:p>
        </p:txBody>
      </p:sp>
      <p:sp>
        <p:nvSpPr>
          <p:cNvPr id="8" name="Content Placeholder 3">
            <a:extLst>
              <a:ext uri="{FF2B5EF4-FFF2-40B4-BE49-F238E27FC236}">
                <a16:creationId xmlns:a16="http://schemas.microsoft.com/office/drawing/2014/main" id="{7B4EDA07-AD51-44C5-8173-63D2FF1CE41D}"/>
              </a:ext>
            </a:extLst>
          </p:cNvPr>
          <p:cNvSpPr txBox="1">
            <a:spLocks/>
          </p:cNvSpPr>
          <p:nvPr>
            <p:custDataLst>
              <p:tags r:id="rId3"/>
            </p:custDataLst>
          </p:nvPr>
        </p:nvSpPr>
        <p:spPr>
          <a:xfrm>
            <a:off x="0" y="3923878"/>
            <a:ext cx="9144000" cy="8081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fr-CA" altLang="fr-FR" sz="1800" b="1"/>
              <a:t>L’équipe de visiteurs ne fait aucune recommandation.</a:t>
            </a:r>
          </a:p>
          <a:p>
            <a:pPr marL="0" indent="0" algn="ctr">
              <a:buFont typeface="Arial" panose="020B0604020202020204" pitchFamily="34" charset="0"/>
              <a:buNone/>
            </a:pPr>
            <a:r>
              <a:rPr lang="fr-CA" altLang="fr-FR" sz="1800" b="1"/>
              <a:t>Les décisions d’agrément sont prises par le BA.</a:t>
            </a:r>
          </a:p>
          <a:p>
            <a:endParaRPr lang="en-CA" altLang="fr-FR"/>
          </a:p>
        </p:txBody>
      </p:sp>
      <p:sp>
        <p:nvSpPr>
          <p:cNvPr id="2" name="Footer Placeholder 1">
            <a:extLst>
              <a:ext uri="{FF2B5EF4-FFF2-40B4-BE49-F238E27FC236}">
                <a16:creationId xmlns:a16="http://schemas.microsoft.com/office/drawing/2014/main" id="{F0FF27E8-E0A2-4FF4-84A5-99BC0AEBCEF3}"/>
              </a:ext>
            </a:extLst>
          </p:cNvPr>
          <p:cNvSpPr>
            <a:spLocks noGrp="1"/>
          </p:cNvSpPr>
          <p:nvPr>
            <p:ph type="ftr" sz="quarter" idx="3"/>
          </p:nvPr>
        </p:nvSpPr>
        <p:spPr/>
        <p:txBody>
          <a:bodyPr/>
          <a:lstStyle/>
          <a:p>
            <a:endParaRPr lang="en-CA"/>
          </a:p>
        </p:txBody>
      </p:sp>
      <p:sp>
        <p:nvSpPr>
          <p:cNvPr id="3" name="Slide Number Placeholder 2">
            <a:extLst>
              <a:ext uri="{FF2B5EF4-FFF2-40B4-BE49-F238E27FC236}">
                <a16:creationId xmlns:a16="http://schemas.microsoft.com/office/drawing/2014/main" id="{16CD5311-C4AA-493A-B1B4-10C399177561}"/>
              </a:ext>
            </a:extLst>
          </p:cNvPr>
          <p:cNvSpPr>
            <a:spLocks noGrp="1"/>
          </p:cNvSpPr>
          <p:nvPr>
            <p:ph type="sldNum" sz="quarter" idx="4"/>
          </p:nvPr>
        </p:nvSpPr>
        <p:spPr/>
        <p:txBody>
          <a:bodyPr/>
          <a:lstStyle/>
          <a:p>
            <a:fld id="{2D00DFA4-54D8-426D-8AF1-9A684DA98554}" type="slidenum">
              <a:rPr lang="en-CA" smtClean="0"/>
              <a:pPr/>
              <a:t>17</a:t>
            </a:fld>
            <a:endParaRPr lang="en-CA"/>
          </a:p>
        </p:txBody>
      </p:sp>
    </p:spTree>
    <p:extLst>
      <p:ext uri="{BB962C8B-B14F-4D97-AF65-F5344CB8AC3E}">
        <p14:creationId xmlns:p14="http://schemas.microsoft.com/office/powerpoint/2010/main" val="1330455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F2071-8865-4A87-B80E-0AC1323AC018}"/>
              </a:ext>
            </a:extLst>
          </p:cNvPr>
          <p:cNvSpPr>
            <a:spLocks noGrp="1"/>
          </p:cNvSpPr>
          <p:nvPr>
            <p:ph type="title"/>
            <p:custDataLst>
              <p:tags r:id="rId1"/>
            </p:custDataLst>
          </p:nvPr>
        </p:nvSpPr>
        <p:spPr/>
        <p:txBody>
          <a:bodyPr vert="horz" lIns="91440" tIns="45720" rIns="91440" bIns="45720" rtlCol="0" anchor="b" anchorCtr="0">
            <a:normAutofit/>
          </a:bodyPr>
          <a:lstStyle/>
          <a:p>
            <a:r>
              <a:rPr lang="fr-CA" noProof="0">
                <a:solidFill>
                  <a:srgbClr val="003C71"/>
                </a:solidFill>
              </a:rPr>
              <a:t>L’équipe </a:t>
            </a:r>
            <a:r>
              <a:rPr lang="fr-CA">
                <a:solidFill>
                  <a:srgbClr val="003C71"/>
                </a:solidFill>
              </a:rPr>
              <a:t>de visiteurs : principaux rôles</a:t>
            </a:r>
            <a:endParaRPr lang="fr-CA" noProof="0">
              <a:solidFill>
                <a:srgbClr val="003C71"/>
              </a:solidFill>
            </a:endParaRPr>
          </a:p>
        </p:txBody>
      </p:sp>
      <p:grpSp>
        <p:nvGrpSpPr>
          <p:cNvPr id="3" name="Group 2">
            <a:extLst>
              <a:ext uri="{FF2B5EF4-FFF2-40B4-BE49-F238E27FC236}">
                <a16:creationId xmlns:a16="http://schemas.microsoft.com/office/drawing/2014/main" id="{F5843ABC-B613-455A-8CCB-C5E8CDA77FBC}"/>
              </a:ext>
            </a:extLst>
          </p:cNvPr>
          <p:cNvGrpSpPr/>
          <p:nvPr>
            <p:custDataLst>
              <p:tags r:id="rId2"/>
            </p:custDataLst>
          </p:nvPr>
        </p:nvGrpSpPr>
        <p:grpSpPr>
          <a:xfrm>
            <a:off x="2871129" y="1155616"/>
            <a:ext cx="3401743" cy="3288342"/>
            <a:chOff x="2411760" y="1136934"/>
            <a:chExt cx="3401743" cy="3288342"/>
          </a:xfrm>
        </p:grpSpPr>
        <p:grpSp>
          <p:nvGrpSpPr>
            <p:cNvPr id="27" name="Group 26">
              <a:extLst>
                <a:ext uri="{FF2B5EF4-FFF2-40B4-BE49-F238E27FC236}">
                  <a16:creationId xmlns:a16="http://schemas.microsoft.com/office/drawing/2014/main" id="{6D27B39E-EE3B-471A-8B76-CF0F450F65F0}"/>
                </a:ext>
              </a:extLst>
            </p:cNvPr>
            <p:cNvGrpSpPr/>
            <p:nvPr/>
          </p:nvGrpSpPr>
          <p:grpSpPr>
            <a:xfrm>
              <a:off x="2411760" y="1185818"/>
              <a:ext cx="1315233" cy="3239458"/>
              <a:chOff x="633195" y="1377262"/>
              <a:chExt cx="1315233" cy="3239458"/>
            </a:xfrm>
          </p:grpSpPr>
          <p:grpSp>
            <p:nvGrpSpPr>
              <p:cNvPr id="21" name="Group 20">
                <a:extLst>
                  <a:ext uri="{FF2B5EF4-FFF2-40B4-BE49-F238E27FC236}">
                    <a16:creationId xmlns:a16="http://schemas.microsoft.com/office/drawing/2014/main" id="{DED1CF24-5C6A-43EC-BF9F-F177FDA8DF91}"/>
                  </a:ext>
                </a:extLst>
              </p:cNvPr>
              <p:cNvGrpSpPr/>
              <p:nvPr/>
            </p:nvGrpSpPr>
            <p:grpSpPr>
              <a:xfrm>
                <a:off x="746945" y="1377262"/>
                <a:ext cx="832279" cy="830048"/>
                <a:chOff x="266270" y="1521278"/>
                <a:chExt cx="832279" cy="830048"/>
              </a:xfrm>
            </p:grpSpPr>
            <p:sp>
              <p:nvSpPr>
                <p:cNvPr id="5" name="TextBox 4">
                  <a:extLst>
                    <a:ext uri="{FF2B5EF4-FFF2-40B4-BE49-F238E27FC236}">
                      <a16:creationId xmlns:a16="http://schemas.microsoft.com/office/drawing/2014/main" id="{83502D33-4A16-4FBC-A49C-01AD6F9A4003}"/>
                    </a:ext>
                  </a:extLst>
                </p:cNvPr>
                <p:cNvSpPr txBox="1"/>
                <p:nvPr/>
              </p:nvSpPr>
              <p:spPr>
                <a:xfrm>
                  <a:off x="266270" y="2074327"/>
                  <a:ext cx="832279" cy="276999"/>
                </a:xfrm>
                <a:prstGeom prst="rect">
                  <a:avLst/>
                </a:prstGeom>
                <a:noFill/>
              </p:spPr>
              <p:txBody>
                <a:bodyPr wrap="none" rtlCol="0">
                  <a:spAutoFit/>
                </a:bodyPr>
                <a:lstStyle/>
                <a:p>
                  <a:r>
                    <a:rPr lang="fr-CA" sz="1200"/>
                    <a:t>Président</a:t>
                  </a:r>
                </a:p>
              </p:txBody>
            </p:sp>
            <p:pic>
              <p:nvPicPr>
                <p:cNvPr id="12" name="Graphic 11" descr="User">
                  <a:extLst>
                    <a:ext uri="{FF2B5EF4-FFF2-40B4-BE49-F238E27FC236}">
                      <a16:creationId xmlns:a16="http://schemas.microsoft.com/office/drawing/2014/main" id="{ED115C1A-2BC1-4F91-820C-C95BF5DF44D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6461" y="1521278"/>
                  <a:ext cx="668728" cy="668728"/>
                </a:xfrm>
                <a:prstGeom prst="rect">
                  <a:avLst/>
                </a:prstGeom>
              </p:spPr>
            </p:pic>
          </p:grpSp>
          <p:grpSp>
            <p:nvGrpSpPr>
              <p:cNvPr id="22" name="Group 21">
                <a:extLst>
                  <a:ext uri="{FF2B5EF4-FFF2-40B4-BE49-F238E27FC236}">
                    <a16:creationId xmlns:a16="http://schemas.microsoft.com/office/drawing/2014/main" id="{4297E3DC-2B40-40FB-9059-0BEB229839C3}"/>
                  </a:ext>
                </a:extLst>
              </p:cNvPr>
              <p:cNvGrpSpPr/>
              <p:nvPr/>
            </p:nvGrpSpPr>
            <p:grpSpPr>
              <a:xfrm>
                <a:off x="787084" y="2630767"/>
                <a:ext cx="1161344" cy="830048"/>
                <a:chOff x="306409" y="2786030"/>
                <a:chExt cx="1161344" cy="830048"/>
              </a:xfrm>
            </p:grpSpPr>
            <p:sp>
              <p:nvSpPr>
                <p:cNvPr id="13" name="TextBox 12">
                  <a:extLst>
                    <a:ext uri="{FF2B5EF4-FFF2-40B4-BE49-F238E27FC236}">
                      <a16:creationId xmlns:a16="http://schemas.microsoft.com/office/drawing/2014/main" id="{5AD219CA-50AC-4CA0-BCBA-93B53DA5BAD8}"/>
                    </a:ext>
                  </a:extLst>
                </p:cNvPr>
                <p:cNvSpPr txBox="1"/>
                <p:nvPr/>
              </p:nvSpPr>
              <p:spPr>
                <a:xfrm>
                  <a:off x="306409" y="3339079"/>
                  <a:ext cx="1161344" cy="276999"/>
                </a:xfrm>
                <a:prstGeom prst="rect">
                  <a:avLst/>
                </a:prstGeom>
                <a:noFill/>
              </p:spPr>
              <p:txBody>
                <a:bodyPr wrap="none" rtlCol="0">
                  <a:spAutoFit/>
                </a:bodyPr>
                <a:lstStyle/>
                <a:p>
                  <a:r>
                    <a:rPr lang="fr-CA" sz="1200"/>
                    <a:t>Vice-président</a:t>
                  </a:r>
                </a:p>
              </p:txBody>
            </p:sp>
            <p:pic>
              <p:nvPicPr>
                <p:cNvPr id="14" name="Graphic 13" descr="User">
                  <a:extLst>
                    <a:ext uri="{FF2B5EF4-FFF2-40B4-BE49-F238E27FC236}">
                      <a16:creationId xmlns:a16="http://schemas.microsoft.com/office/drawing/2014/main" id="{E0D4DB19-1F55-43AF-9CB0-A0ACEC9E3AA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6461" y="2786030"/>
                  <a:ext cx="668728" cy="668728"/>
                </a:xfrm>
                <a:prstGeom prst="rect">
                  <a:avLst/>
                </a:prstGeom>
              </p:spPr>
            </p:pic>
          </p:grpSp>
          <p:grpSp>
            <p:nvGrpSpPr>
              <p:cNvPr id="23" name="Group 22">
                <a:extLst>
                  <a:ext uri="{FF2B5EF4-FFF2-40B4-BE49-F238E27FC236}">
                    <a16:creationId xmlns:a16="http://schemas.microsoft.com/office/drawing/2014/main" id="{B70E8F54-4107-4A0F-B95F-7E9FA31164DF}"/>
                  </a:ext>
                </a:extLst>
              </p:cNvPr>
              <p:cNvGrpSpPr/>
              <p:nvPr/>
            </p:nvGrpSpPr>
            <p:grpSpPr>
              <a:xfrm>
                <a:off x="633195" y="3786672"/>
                <a:ext cx="1246303" cy="830048"/>
                <a:chOff x="152520" y="3838404"/>
                <a:chExt cx="1246303" cy="830048"/>
              </a:xfrm>
            </p:grpSpPr>
            <p:sp>
              <p:nvSpPr>
                <p:cNvPr id="15" name="TextBox 14">
                  <a:extLst>
                    <a:ext uri="{FF2B5EF4-FFF2-40B4-BE49-F238E27FC236}">
                      <a16:creationId xmlns:a16="http://schemas.microsoft.com/office/drawing/2014/main" id="{B5A89F7F-814A-4DF2-980D-7E6DA39CB97D}"/>
                    </a:ext>
                  </a:extLst>
                </p:cNvPr>
                <p:cNvSpPr txBox="1"/>
                <p:nvPr/>
              </p:nvSpPr>
              <p:spPr>
                <a:xfrm>
                  <a:off x="152520" y="4391453"/>
                  <a:ext cx="1246303" cy="276999"/>
                </a:xfrm>
                <a:prstGeom prst="rect">
                  <a:avLst/>
                </a:prstGeom>
                <a:noFill/>
              </p:spPr>
              <p:txBody>
                <a:bodyPr wrap="none" rtlCol="0">
                  <a:spAutoFit/>
                </a:bodyPr>
                <a:lstStyle/>
                <a:p>
                  <a:r>
                    <a:rPr lang="fr-CA" sz="1200"/>
                    <a:t>Visiteur général</a:t>
                  </a:r>
                </a:p>
              </p:txBody>
            </p:sp>
            <p:pic>
              <p:nvPicPr>
                <p:cNvPr id="16" name="Graphic 15" descr="User">
                  <a:extLst>
                    <a:ext uri="{FF2B5EF4-FFF2-40B4-BE49-F238E27FC236}">
                      <a16:creationId xmlns:a16="http://schemas.microsoft.com/office/drawing/2014/main" id="{76386113-9EAF-42BB-91EA-0829034FD68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6461" y="3838404"/>
                  <a:ext cx="668728" cy="668728"/>
                </a:xfrm>
                <a:prstGeom prst="rect">
                  <a:avLst/>
                </a:prstGeom>
              </p:spPr>
            </p:pic>
          </p:grpSp>
        </p:grpSp>
        <p:grpSp>
          <p:nvGrpSpPr>
            <p:cNvPr id="28" name="Group 27">
              <a:extLst>
                <a:ext uri="{FF2B5EF4-FFF2-40B4-BE49-F238E27FC236}">
                  <a16:creationId xmlns:a16="http://schemas.microsoft.com/office/drawing/2014/main" id="{DB0E38DE-DC37-4A25-81FC-D693967E0E53}"/>
                </a:ext>
              </a:extLst>
            </p:cNvPr>
            <p:cNvGrpSpPr/>
            <p:nvPr/>
          </p:nvGrpSpPr>
          <p:grpSpPr>
            <a:xfrm>
              <a:off x="4302327" y="1136934"/>
              <a:ext cx="1511176" cy="3273506"/>
              <a:chOff x="5005040" y="1285750"/>
              <a:chExt cx="1511176" cy="3273506"/>
            </a:xfrm>
          </p:grpSpPr>
          <p:grpSp>
            <p:nvGrpSpPr>
              <p:cNvPr id="25" name="Group 24">
                <a:extLst>
                  <a:ext uri="{FF2B5EF4-FFF2-40B4-BE49-F238E27FC236}">
                    <a16:creationId xmlns:a16="http://schemas.microsoft.com/office/drawing/2014/main" id="{CBF5C913-CF73-40C1-8108-124391D029DA}"/>
                  </a:ext>
                </a:extLst>
              </p:cNvPr>
              <p:cNvGrpSpPr/>
              <p:nvPr/>
            </p:nvGrpSpPr>
            <p:grpSpPr>
              <a:xfrm>
                <a:off x="5250556" y="2488236"/>
                <a:ext cx="1265659" cy="949831"/>
                <a:chOff x="6558349" y="2402974"/>
                <a:chExt cx="1265659" cy="949831"/>
              </a:xfrm>
            </p:grpSpPr>
            <p:sp>
              <p:nvSpPr>
                <p:cNvPr id="9" name="TextBox 8">
                  <a:extLst>
                    <a:ext uri="{FF2B5EF4-FFF2-40B4-BE49-F238E27FC236}">
                      <a16:creationId xmlns:a16="http://schemas.microsoft.com/office/drawing/2014/main" id="{ADD7BCE9-8B43-4088-9A79-CA575FE4BD55}"/>
                    </a:ext>
                  </a:extLst>
                </p:cNvPr>
                <p:cNvSpPr txBox="1"/>
                <p:nvPr/>
              </p:nvSpPr>
              <p:spPr>
                <a:xfrm>
                  <a:off x="6558349" y="3075806"/>
                  <a:ext cx="1265659" cy="276999"/>
                </a:xfrm>
                <a:prstGeom prst="rect">
                  <a:avLst/>
                </a:prstGeom>
                <a:noFill/>
              </p:spPr>
              <p:txBody>
                <a:bodyPr wrap="square" rtlCol="0">
                  <a:spAutoFit/>
                </a:bodyPr>
                <a:lstStyle/>
                <a:p>
                  <a:r>
                    <a:rPr lang="fr-CA" sz="1200"/>
                    <a:t>Observateur(s)</a:t>
                  </a:r>
                </a:p>
              </p:txBody>
            </p:sp>
            <p:pic>
              <p:nvPicPr>
                <p:cNvPr id="18" name="Graphic 17" descr="Users">
                  <a:extLst>
                    <a:ext uri="{FF2B5EF4-FFF2-40B4-BE49-F238E27FC236}">
                      <a16:creationId xmlns:a16="http://schemas.microsoft.com/office/drawing/2014/main" id="{4FE93BE4-AE32-473D-9D67-6B7A5987FD1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720466" y="2402974"/>
                  <a:ext cx="754484" cy="754484"/>
                </a:xfrm>
                <a:prstGeom prst="rect">
                  <a:avLst/>
                </a:prstGeom>
              </p:spPr>
            </p:pic>
          </p:grpSp>
          <p:grpSp>
            <p:nvGrpSpPr>
              <p:cNvPr id="24" name="Group 23">
                <a:extLst>
                  <a:ext uri="{FF2B5EF4-FFF2-40B4-BE49-F238E27FC236}">
                    <a16:creationId xmlns:a16="http://schemas.microsoft.com/office/drawing/2014/main" id="{714E3660-3D4D-4DB1-A04A-C5318BFFFB29}"/>
                  </a:ext>
                </a:extLst>
              </p:cNvPr>
              <p:cNvGrpSpPr/>
              <p:nvPr/>
            </p:nvGrpSpPr>
            <p:grpSpPr>
              <a:xfrm>
                <a:off x="5005040" y="1285750"/>
                <a:ext cx="1511176" cy="987035"/>
                <a:chOff x="4503185" y="2761368"/>
                <a:chExt cx="1511176" cy="987035"/>
              </a:xfrm>
            </p:grpSpPr>
            <p:sp>
              <p:nvSpPr>
                <p:cNvPr id="8" name="TextBox 7">
                  <a:extLst>
                    <a:ext uri="{FF2B5EF4-FFF2-40B4-BE49-F238E27FC236}">
                      <a16:creationId xmlns:a16="http://schemas.microsoft.com/office/drawing/2014/main" id="{B1A1E262-23C5-4026-8C76-F0D6ABEC8D45}"/>
                    </a:ext>
                  </a:extLst>
                </p:cNvPr>
                <p:cNvSpPr txBox="1"/>
                <p:nvPr/>
              </p:nvSpPr>
              <p:spPr>
                <a:xfrm>
                  <a:off x="4503185" y="3286738"/>
                  <a:ext cx="1511176" cy="461665"/>
                </a:xfrm>
                <a:prstGeom prst="rect">
                  <a:avLst/>
                </a:prstGeom>
                <a:noFill/>
              </p:spPr>
              <p:txBody>
                <a:bodyPr wrap="square" lIns="91440" tIns="45720" rIns="91440" bIns="45720" rtlCol="0" anchor="t">
                  <a:spAutoFit/>
                </a:bodyPr>
                <a:lstStyle/>
                <a:p>
                  <a:pPr algn="ctr"/>
                  <a:r>
                    <a:rPr lang="fr-CA" sz="1200"/>
                    <a:t>Visiteur(s) de programme</a:t>
                  </a:r>
                  <a:endParaRPr lang="en-US"/>
                </a:p>
              </p:txBody>
            </p:sp>
            <p:pic>
              <p:nvPicPr>
                <p:cNvPr id="19" name="Graphic 18" descr="Users">
                  <a:extLst>
                    <a:ext uri="{FF2B5EF4-FFF2-40B4-BE49-F238E27FC236}">
                      <a16:creationId xmlns:a16="http://schemas.microsoft.com/office/drawing/2014/main" id="{6F401853-3968-4E71-B6E8-E254AC6DB4D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809027" y="2761368"/>
                  <a:ext cx="754484" cy="754484"/>
                </a:xfrm>
                <a:prstGeom prst="rect">
                  <a:avLst/>
                </a:prstGeom>
              </p:spPr>
            </p:pic>
          </p:grpSp>
          <p:grpSp>
            <p:nvGrpSpPr>
              <p:cNvPr id="26" name="Group 25">
                <a:extLst>
                  <a:ext uri="{FF2B5EF4-FFF2-40B4-BE49-F238E27FC236}">
                    <a16:creationId xmlns:a16="http://schemas.microsoft.com/office/drawing/2014/main" id="{25E0305B-102A-4E76-8748-C2C42E84D874}"/>
                  </a:ext>
                </a:extLst>
              </p:cNvPr>
              <p:cNvGrpSpPr/>
              <p:nvPr/>
            </p:nvGrpSpPr>
            <p:grpSpPr>
              <a:xfrm>
                <a:off x="5027613" y="3626654"/>
                <a:ext cx="1488603" cy="932602"/>
                <a:chOff x="5610802" y="3626654"/>
                <a:chExt cx="1488603" cy="932602"/>
              </a:xfrm>
            </p:grpSpPr>
            <p:sp>
              <p:nvSpPr>
                <p:cNvPr id="10" name="TextBox 9">
                  <a:extLst>
                    <a:ext uri="{FF2B5EF4-FFF2-40B4-BE49-F238E27FC236}">
                      <a16:creationId xmlns:a16="http://schemas.microsoft.com/office/drawing/2014/main" id="{C4C3863E-EF1D-498C-A41F-66B53FE225D5}"/>
                    </a:ext>
                  </a:extLst>
                </p:cNvPr>
                <p:cNvSpPr txBox="1"/>
                <p:nvPr/>
              </p:nvSpPr>
              <p:spPr>
                <a:xfrm>
                  <a:off x="5610802" y="4282257"/>
                  <a:ext cx="1488603" cy="276999"/>
                </a:xfrm>
                <a:prstGeom prst="rect">
                  <a:avLst/>
                </a:prstGeom>
                <a:noFill/>
              </p:spPr>
              <p:txBody>
                <a:bodyPr wrap="square" lIns="91440" tIns="45720" rIns="91440" bIns="45720" rtlCol="0" anchor="t">
                  <a:spAutoFit/>
                </a:bodyPr>
                <a:lstStyle/>
                <a:p>
                  <a:pPr algn="ctr"/>
                  <a:r>
                    <a:rPr lang="fr-CA" sz="1200"/>
                    <a:t>Secrétariat du BA</a:t>
                  </a:r>
                  <a:endParaRPr lang="en-US"/>
                </a:p>
              </p:txBody>
            </p:sp>
            <p:pic>
              <p:nvPicPr>
                <p:cNvPr id="20" name="Graphic 19" descr="Users">
                  <a:extLst>
                    <a:ext uri="{FF2B5EF4-FFF2-40B4-BE49-F238E27FC236}">
                      <a16:creationId xmlns:a16="http://schemas.microsoft.com/office/drawing/2014/main" id="{9C06A786-227C-47ED-84D8-44DC89C6CBA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905853" y="3626654"/>
                  <a:ext cx="754484" cy="754484"/>
                </a:xfrm>
                <a:prstGeom prst="rect">
                  <a:avLst/>
                </a:prstGeom>
              </p:spPr>
            </p:pic>
          </p:grpSp>
        </p:grpSp>
      </p:grpSp>
      <p:sp>
        <p:nvSpPr>
          <p:cNvPr id="4" name="Footer Placeholder 3">
            <a:extLst>
              <a:ext uri="{FF2B5EF4-FFF2-40B4-BE49-F238E27FC236}">
                <a16:creationId xmlns:a16="http://schemas.microsoft.com/office/drawing/2014/main" id="{11A91078-2802-4380-98D7-73DEAA55DDE5}"/>
              </a:ext>
            </a:extLst>
          </p:cNvPr>
          <p:cNvSpPr>
            <a:spLocks noGrp="1"/>
          </p:cNvSpPr>
          <p:nvPr>
            <p:ph type="ftr" sz="quarter" idx="3"/>
          </p:nvPr>
        </p:nvSpPr>
        <p:spPr/>
        <p:txBody>
          <a:bodyPr/>
          <a:lstStyle/>
          <a:p>
            <a:endParaRPr lang="en-CA"/>
          </a:p>
        </p:txBody>
      </p:sp>
      <p:sp>
        <p:nvSpPr>
          <p:cNvPr id="6" name="Slide Number Placeholder 5">
            <a:extLst>
              <a:ext uri="{FF2B5EF4-FFF2-40B4-BE49-F238E27FC236}">
                <a16:creationId xmlns:a16="http://schemas.microsoft.com/office/drawing/2014/main" id="{2635F51B-C4B1-471E-916B-01E4B0910D43}"/>
              </a:ext>
            </a:extLst>
          </p:cNvPr>
          <p:cNvSpPr>
            <a:spLocks noGrp="1"/>
          </p:cNvSpPr>
          <p:nvPr>
            <p:ph type="sldNum" sz="quarter" idx="4"/>
          </p:nvPr>
        </p:nvSpPr>
        <p:spPr/>
        <p:txBody>
          <a:bodyPr/>
          <a:lstStyle/>
          <a:p>
            <a:fld id="{2D00DFA4-54D8-426D-8AF1-9A684DA98554}" type="slidenum">
              <a:rPr lang="en-CA" smtClean="0"/>
              <a:pPr/>
              <a:t>18</a:t>
            </a:fld>
            <a:endParaRPr lang="en-CA"/>
          </a:p>
        </p:txBody>
      </p:sp>
    </p:spTree>
    <p:extLst>
      <p:ext uri="{BB962C8B-B14F-4D97-AF65-F5344CB8AC3E}">
        <p14:creationId xmlns:p14="http://schemas.microsoft.com/office/powerpoint/2010/main" val="1275142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F2071-8865-4A87-B80E-0AC1323AC018}"/>
              </a:ext>
            </a:extLst>
          </p:cNvPr>
          <p:cNvSpPr>
            <a:spLocks noGrp="1"/>
          </p:cNvSpPr>
          <p:nvPr>
            <p:ph type="title"/>
            <p:custDataLst>
              <p:tags r:id="rId1"/>
            </p:custDataLst>
          </p:nvPr>
        </p:nvSpPr>
        <p:spPr/>
        <p:txBody>
          <a:bodyPr vert="horz" lIns="91440" tIns="45720" rIns="91440" bIns="45720" rtlCol="0" anchor="b" anchorCtr="0">
            <a:normAutofit/>
          </a:bodyPr>
          <a:lstStyle/>
          <a:p>
            <a:r>
              <a:rPr lang="fr-CA">
                <a:solidFill>
                  <a:srgbClr val="003C71"/>
                </a:solidFill>
              </a:rPr>
              <a:t>Président et vice-président</a:t>
            </a:r>
            <a:br>
              <a:rPr lang="fr-CA">
                <a:solidFill>
                  <a:srgbClr val="003C71"/>
                </a:solidFill>
              </a:rPr>
            </a:br>
            <a:r>
              <a:rPr lang="fr-CA" sz="2100">
                <a:solidFill>
                  <a:srgbClr val="003C71"/>
                </a:solidFill>
              </a:rPr>
              <a:t>Principaux rôles</a:t>
            </a:r>
          </a:p>
        </p:txBody>
      </p:sp>
      <p:grpSp>
        <p:nvGrpSpPr>
          <p:cNvPr id="21" name="Group 20">
            <a:extLst>
              <a:ext uri="{FF2B5EF4-FFF2-40B4-BE49-F238E27FC236}">
                <a16:creationId xmlns:a16="http://schemas.microsoft.com/office/drawing/2014/main" id="{DED1CF24-5C6A-43EC-BF9F-F177FDA8DF91}"/>
              </a:ext>
            </a:extLst>
          </p:cNvPr>
          <p:cNvGrpSpPr/>
          <p:nvPr>
            <p:custDataLst>
              <p:tags r:id="rId2"/>
            </p:custDataLst>
          </p:nvPr>
        </p:nvGrpSpPr>
        <p:grpSpPr>
          <a:xfrm>
            <a:off x="1962919" y="1458484"/>
            <a:ext cx="1050288" cy="897242"/>
            <a:chOff x="206332" y="1521278"/>
            <a:chExt cx="1050288" cy="897242"/>
          </a:xfrm>
        </p:grpSpPr>
        <p:sp>
          <p:nvSpPr>
            <p:cNvPr id="5" name="TextBox 4">
              <a:extLst>
                <a:ext uri="{FF2B5EF4-FFF2-40B4-BE49-F238E27FC236}">
                  <a16:creationId xmlns:a16="http://schemas.microsoft.com/office/drawing/2014/main" id="{83502D33-4A16-4FBC-A49C-01AD6F9A4003}"/>
                </a:ext>
              </a:extLst>
            </p:cNvPr>
            <p:cNvSpPr txBox="1"/>
            <p:nvPr/>
          </p:nvSpPr>
          <p:spPr>
            <a:xfrm>
              <a:off x="206332" y="2079966"/>
              <a:ext cx="1050288" cy="338554"/>
            </a:xfrm>
            <a:prstGeom prst="rect">
              <a:avLst/>
            </a:prstGeom>
            <a:noFill/>
          </p:spPr>
          <p:txBody>
            <a:bodyPr wrap="none" rtlCol="0">
              <a:spAutoFit/>
            </a:bodyPr>
            <a:lstStyle/>
            <a:p>
              <a:pPr algn="ctr"/>
              <a:r>
                <a:rPr lang="fr-CA" sz="1600"/>
                <a:t>Président</a:t>
              </a:r>
            </a:p>
          </p:txBody>
        </p:sp>
        <p:pic>
          <p:nvPicPr>
            <p:cNvPr id="12" name="Graphic 11" descr="User">
              <a:extLst>
                <a:ext uri="{FF2B5EF4-FFF2-40B4-BE49-F238E27FC236}">
                  <a16:creationId xmlns:a16="http://schemas.microsoft.com/office/drawing/2014/main" id="{ED115C1A-2BC1-4F91-820C-C95BF5DF44D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16461" y="1521278"/>
              <a:ext cx="668728" cy="668728"/>
            </a:xfrm>
            <a:prstGeom prst="rect">
              <a:avLst/>
            </a:prstGeom>
          </p:spPr>
        </p:pic>
      </p:grpSp>
      <p:sp>
        <p:nvSpPr>
          <p:cNvPr id="29" name="TextBox 28">
            <a:extLst>
              <a:ext uri="{FF2B5EF4-FFF2-40B4-BE49-F238E27FC236}">
                <a16:creationId xmlns:a16="http://schemas.microsoft.com/office/drawing/2014/main" id="{52F9969D-FC90-4320-ACD6-06D23BAED39D}"/>
              </a:ext>
            </a:extLst>
          </p:cNvPr>
          <p:cNvSpPr txBox="1"/>
          <p:nvPr>
            <p:custDataLst>
              <p:tags r:id="rId3"/>
            </p:custDataLst>
          </p:nvPr>
        </p:nvSpPr>
        <p:spPr>
          <a:xfrm>
            <a:off x="3131840" y="1347614"/>
            <a:ext cx="4896544" cy="1446550"/>
          </a:xfrm>
          <a:prstGeom prst="rect">
            <a:avLst/>
          </a:prstGeom>
          <a:noFill/>
        </p:spPr>
        <p:txBody>
          <a:bodyPr wrap="square" rtlCol="0">
            <a:spAutoFit/>
          </a:bodyPr>
          <a:lstStyle/>
          <a:p>
            <a:pPr marL="285750" indent="-285750">
              <a:buFont typeface="Arial" panose="020B0604020202020204" pitchFamily="34" charset="0"/>
              <a:buChar char="•"/>
            </a:pPr>
            <a:r>
              <a:rPr lang="fr-CA" sz="1600"/>
              <a:t>Membre du BA (ou ancien membre)</a:t>
            </a:r>
          </a:p>
          <a:p>
            <a:pPr marL="285750" indent="-285750">
              <a:buFont typeface="Arial" panose="020B0604020202020204" pitchFamily="34" charset="0"/>
              <a:buChar char="•"/>
            </a:pPr>
            <a:r>
              <a:rPr lang="fr-CA" sz="1600"/>
              <a:t>Assume la responsabilité globale de la visite</a:t>
            </a:r>
          </a:p>
          <a:p>
            <a:pPr marL="285750" indent="-285750">
              <a:buFont typeface="Arial" panose="020B0604020202020204" pitchFamily="34" charset="0"/>
              <a:buChar char="•"/>
            </a:pPr>
            <a:r>
              <a:rPr lang="fr-CA" sz="1600"/>
              <a:t>Prépare le rapport de l’équipe de visiteurs et le soumet au BA</a:t>
            </a:r>
          </a:p>
          <a:p>
            <a:pPr marL="285750" indent="-285750">
              <a:buFont typeface="Arial" panose="020B0604020202020204" pitchFamily="34" charset="0"/>
              <a:buChar char="•"/>
            </a:pPr>
            <a:endParaRPr lang="fr-CA" sz="2400"/>
          </a:p>
        </p:txBody>
      </p:sp>
      <p:grpSp>
        <p:nvGrpSpPr>
          <p:cNvPr id="33" name="Group 32">
            <a:extLst>
              <a:ext uri="{FF2B5EF4-FFF2-40B4-BE49-F238E27FC236}">
                <a16:creationId xmlns:a16="http://schemas.microsoft.com/office/drawing/2014/main" id="{E553A5BC-72E3-4B58-AD66-C99CC428EDAE}"/>
              </a:ext>
            </a:extLst>
          </p:cNvPr>
          <p:cNvGrpSpPr/>
          <p:nvPr>
            <p:custDataLst>
              <p:tags r:id="rId4"/>
            </p:custDataLst>
          </p:nvPr>
        </p:nvGrpSpPr>
        <p:grpSpPr>
          <a:xfrm>
            <a:off x="1763688" y="3036270"/>
            <a:ext cx="1440160" cy="1143463"/>
            <a:chOff x="7101" y="1521278"/>
            <a:chExt cx="1440160" cy="1143463"/>
          </a:xfrm>
        </p:grpSpPr>
        <p:sp>
          <p:nvSpPr>
            <p:cNvPr id="34" name="TextBox 33">
              <a:extLst>
                <a:ext uri="{FF2B5EF4-FFF2-40B4-BE49-F238E27FC236}">
                  <a16:creationId xmlns:a16="http://schemas.microsoft.com/office/drawing/2014/main" id="{175E90E0-300E-460B-803E-EF4F3FD08135}"/>
                </a:ext>
              </a:extLst>
            </p:cNvPr>
            <p:cNvSpPr txBox="1"/>
            <p:nvPr/>
          </p:nvSpPr>
          <p:spPr>
            <a:xfrm>
              <a:off x="7101" y="2079966"/>
              <a:ext cx="1440160" cy="584775"/>
            </a:xfrm>
            <a:prstGeom prst="rect">
              <a:avLst/>
            </a:prstGeom>
            <a:noFill/>
          </p:spPr>
          <p:txBody>
            <a:bodyPr wrap="square" rtlCol="0">
              <a:spAutoFit/>
            </a:bodyPr>
            <a:lstStyle/>
            <a:p>
              <a:pPr algn="ctr"/>
              <a:r>
                <a:rPr lang="fr-CA" sz="1600"/>
                <a:t>Vice-président(s)</a:t>
              </a:r>
            </a:p>
          </p:txBody>
        </p:sp>
        <p:pic>
          <p:nvPicPr>
            <p:cNvPr id="35" name="Graphic 34" descr="User">
              <a:extLst>
                <a:ext uri="{FF2B5EF4-FFF2-40B4-BE49-F238E27FC236}">
                  <a16:creationId xmlns:a16="http://schemas.microsoft.com/office/drawing/2014/main" id="{86559F17-0F4A-47C8-9878-5CED24E5929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16461" y="1521278"/>
              <a:ext cx="668728" cy="668728"/>
            </a:xfrm>
            <a:prstGeom prst="rect">
              <a:avLst/>
            </a:prstGeom>
          </p:spPr>
        </p:pic>
      </p:grpSp>
      <p:sp>
        <p:nvSpPr>
          <p:cNvPr id="36" name="TextBox 35">
            <a:extLst>
              <a:ext uri="{FF2B5EF4-FFF2-40B4-BE49-F238E27FC236}">
                <a16:creationId xmlns:a16="http://schemas.microsoft.com/office/drawing/2014/main" id="{5BA1F62E-894C-4CF4-B16E-92419949715B}"/>
              </a:ext>
            </a:extLst>
          </p:cNvPr>
          <p:cNvSpPr txBox="1"/>
          <p:nvPr>
            <p:custDataLst>
              <p:tags r:id="rId5"/>
            </p:custDataLst>
          </p:nvPr>
        </p:nvSpPr>
        <p:spPr>
          <a:xfrm>
            <a:off x="3131840" y="2925400"/>
            <a:ext cx="4896544" cy="1692771"/>
          </a:xfrm>
          <a:prstGeom prst="rect">
            <a:avLst/>
          </a:prstGeom>
          <a:noFill/>
        </p:spPr>
        <p:txBody>
          <a:bodyPr wrap="square" rtlCol="0">
            <a:spAutoFit/>
          </a:bodyPr>
          <a:lstStyle/>
          <a:p>
            <a:pPr marL="285750" indent="-285750">
              <a:buFont typeface="Arial" panose="020B0604020202020204" pitchFamily="34" charset="0"/>
              <a:buChar char="•"/>
            </a:pPr>
            <a:r>
              <a:rPr lang="fr-CA" sz="1600"/>
              <a:t>Aide le président de l’équipe</a:t>
            </a:r>
          </a:p>
          <a:p>
            <a:pPr marL="285750" indent="-285750">
              <a:buFont typeface="Arial" panose="020B0604020202020204" pitchFamily="34" charset="0"/>
              <a:buChar char="•"/>
            </a:pPr>
            <a:r>
              <a:rPr lang="fr-CA" sz="1600"/>
              <a:t>Évalue le tronc commun du programme</a:t>
            </a:r>
          </a:p>
          <a:p>
            <a:pPr marL="285750" indent="-285750">
              <a:buFont typeface="Arial" panose="020B0604020202020204" pitchFamily="34" charset="0"/>
              <a:buChar char="•"/>
            </a:pPr>
            <a:r>
              <a:rPr lang="fr-CA" sz="1600"/>
              <a:t>Évalue les normes relatives aux qualités requises des diplômés et à l’amélioration continue</a:t>
            </a:r>
          </a:p>
          <a:p>
            <a:pPr marL="285750" indent="-285750">
              <a:buFont typeface="Arial" panose="020B0604020202020204" pitchFamily="34" charset="0"/>
              <a:buChar char="•"/>
            </a:pPr>
            <a:endParaRPr lang="fr-CA" sz="2400"/>
          </a:p>
        </p:txBody>
      </p:sp>
      <p:sp>
        <p:nvSpPr>
          <p:cNvPr id="3" name="Footer Placeholder 2">
            <a:extLst>
              <a:ext uri="{FF2B5EF4-FFF2-40B4-BE49-F238E27FC236}">
                <a16:creationId xmlns:a16="http://schemas.microsoft.com/office/drawing/2014/main" id="{B351F39F-4B0A-48AF-B6AD-3E203498B113}"/>
              </a:ext>
            </a:extLst>
          </p:cNvPr>
          <p:cNvSpPr>
            <a:spLocks noGrp="1"/>
          </p:cNvSpPr>
          <p:nvPr>
            <p:ph type="ftr" sz="quarter" idx="3"/>
          </p:nvPr>
        </p:nvSpPr>
        <p:spPr/>
        <p:txBody>
          <a:bodyPr/>
          <a:lstStyle/>
          <a:p>
            <a:endParaRPr lang="en-CA"/>
          </a:p>
        </p:txBody>
      </p:sp>
      <p:sp>
        <p:nvSpPr>
          <p:cNvPr id="4" name="Slide Number Placeholder 3">
            <a:extLst>
              <a:ext uri="{FF2B5EF4-FFF2-40B4-BE49-F238E27FC236}">
                <a16:creationId xmlns:a16="http://schemas.microsoft.com/office/drawing/2014/main" id="{6E8CB09D-9CEE-40BD-9BA3-9F561D555B01}"/>
              </a:ext>
            </a:extLst>
          </p:cNvPr>
          <p:cNvSpPr>
            <a:spLocks noGrp="1"/>
          </p:cNvSpPr>
          <p:nvPr>
            <p:ph type="sldNum" sz="quarter" idx="4"/>
          </p:nvPr>
        </p:nvSpPr>
        <p:spPr/>
        <p:txBody>
          <a:bodyPr/>
          <a:lstStyle/>
          <a:p>
            <a:fld id="{2D00DFA4-54D8-426D-8AF1-9A684DA98554}" type="slidenum">
              <a:rPr lang="en-CA" smtClean="0"/>
              <a:pPr/>
              <a:t>19</a:t>
            </a:fld>
            <a:endParaRPr lang="en-CA"/>
          </a:p>
        </p:txBody>
      </p:sp>
    </p:spTree>
    <p:extLst>
      <p:ext uri="{BB962C8B-B14F-4D97-AF65-F5344CB8AC3E}">
        <p14:creationId xmlns:p14="http://schemas.microsoft.com/office/powerpoint/2010/main" val="1707626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p:txBody>
          <a:bodyPr>
            <a:normAutofit fontScale="90000"/>
          </a:bodyPr>
          <a:lstStyle/>
          <a:p>
            <a:r>
              <a:rPr lang="fr-CA" noProof="0"/>
              <a:t>Visite d’agrément </a:t>
            </a:r>
            <a:r>
              <a:rPr lang="fr-CA"/>
              <a:t>virtuelle </a:t>
            </a:r>
            <a:r>
              <a:rPr lang="fr-CA" noProof="0"/>
              <a:t>à </a:t>
            </a:r>
            <a:br>
              <a:rPr lang="fr-CA" noProof="0"/>
            </a:br>
            <a:r>
              <a:rPr lang="fr-CA" noProof="0"/>
              <a:t>&lt;nom de l’EES&gt;</a:t>
            </a:r>
            <a:br>
              <a:rPr lang="fr-CA" noProof="0"/>
            </a:br>
            <a:r>
              <a:rPr lang="fr-CA" noProof="0"/>
              <a:t>&lt;période&gt;</a:t>
            </a:r>
            <a:r>
              <a:rPr lang="fr-CA"/>
              <a:t> </a:t>
            </a:r>
            <a:endParaRPr lang="fr-CA" noProof="0"/>
          </a:p>
        </p:txBody>
      </p:sp>
      <p:sp>
        <p:nvSpPr>
          <p:cNvPr id="3" name="Subtitle 2"/>
          <p:cNvSpPr>
            <a:spLocks noGrp="1"/>
          </p:cNvSpPr>
          <p:nvPr>
            <p:ph type="subTitle" idx="1"/>
            <p:custDataLst>
              <p:tags r:id="rId2"/>
            </p:custDataLst>
          </p:nvPr>
        </p:nvSpPr>
        <p:spPr/>
        <p:txBody>
          <a:bodyPr/>
          <a:lstStyle/>
          <a:p>
            <a:r>
              <a:rPr lang="fr-CA" noProof="0"/>
              <a:t>Nom</a:t>
            </a:r>
          </a:p>
          <a:p>
            <a:r>
              <a:rPr lang="fr-CA" noProof="0"/>
              <a:t>Titre</a:t>
            </a:r>
          </a:p>
        </p:txBody>
      </p:sp>
    </p:spTree>
    <p:extLst>
      <p:ext uri="{BB962C8B-B14F-4D97-AF65-F5344CB8AC3E}">
        <p14:creationId xmlns:p14="http://schemas.microsoft.com/office/powerpoint/2010/main" val="21692081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F2071-8865-4A87-B80E-0AC1323AC018}"/>
              </a:ext>
            </a:extLst>
          </p:cNvPr>
          <p:cNvSpPr>
            <a:spLocks noGrp="1"/>
          </p:cNvSpPr>
          <p:nvPr>
            <p:ph type="title"/>
            <p:custDataLst>
              <p:tags r:id="rId1"/>
            </p:custDataLst>
          </p:nvPr>
        </p:nvSpPr>
        <p:spPr/>
        <p:txBody>
          <a:bodyPr vert="horz" lIns="91440" tIns="45720" rIns="91440" bIns="45720" rtlCol="0" anchor="b" anchorCtr="0">
            <a:normAutofit/>
          </a:bodyPr>
          <a:lstStyle/>
          <a:p>
            <a:r>
              <a:rPr lang="fr-CA" noProof="0">
                <a:solidFill>
                  <a:srgbClr val="003C71"/>
                </a:solidFill>
              </a:rPr>
              <a:t>Visiteur général et visiteurs de programme</a:t>
            </a:r>
            <a:br>
              <a:rPr lang="fr-CA" noProof="0">
                <a:solidFill>
                  <a:srgbClr val="003C71"/>
                </a:solidFill>
              </a:rPr>
            </a:br>
            <a:r>
              <a:rPr lang="fr-CA" sz="2100">
                <a:solidFill>
                  <a:srgbClr val="003C71"/>
                </a:solidFill>
              </a:rPr>
              <a:t>Principaux rôles</a:t>
            </a:r>
            <a:endParaRPr lang="fr-CA" sz="2100" noProof="0">
              <a:solidFill>
                <a:srgbClr val="003C71"/>
              </a:solidFill>
            </a:endParaRPr>
          </a:p>
        </p:txBody>
      </p:sp>
      <p:grpSp>
        <p:nvGrpSpPr>
          <p:cNvPr id="21" name="Group 20">
            <a:extLst>
              <a:ext uri="{FF2B5EF4-FFF2-40B4-BE49-F238E27FC236}">
                <a16:creationId xmlns:a16="http://schemas.microsoft.com/office/drawing/2014/main" id="{DED1CF24-5C6A-43EC-BF9F-F177FDA8DF91}"/>
              </a:ext>
            </a:extLst>
          </p:cNvPr>
          <p:cNvGrpSpPr/>
          <p:nvPr>
            <p:custDataLst>
              <p:tags r:id="rId2"/>
            </p:custDataLst>
          </p:nvPr>
        </p:nvGrpSpPr>
        <p:grpSpPr>
          <a:xfrm>
            <a:off x="1434340" y="1431851"/>
            <a:ext cx="1861587" cy="1488326"/>
            <a:chOff x="-194342" y="1521278"/>
            <a:chExt cx="1942636" cy="1488326"/>
          </a:xfrm>
        </p:grpSpPr>
        <p:sp>
          <p:nvSpPr>
            <p:cNvPr id="5" name="TextBox 4">
              <a:extLst>
                <a:ext uri="{FF2B5EF4-FFF2-40B4-BE49-F238E27FC236}">
                  <a16:creationId xmlns:a16="http://schemas.microsoft.com/office/drawing/2014/main" id="{83502D33-4A16-4FBC-A49C-01AD6F9A4003}"/>
                </a:ext>
              </a:extLst>
            </p:cNvPr>
            <p:cNvSpPr txBox="1"/>
            <p:nvPr/>
          </p:nvSpPr>
          <p:spPr>
            <a:xfrm>
              <a:off x="-194342" y="2178607"/>
              <a:ext cx="1942636" cy="830997"/>
            </a:xfrm>
            <a:prstGeom prst="rect">
              <a:avLst/>
            </a:prstGeom>
            <a:noFill/>
          </p:spPr>
          <p:txBody>
            <a:bodyPr wrap="square" rtlCol="0">
              <a:spAutoFit/>
            </a:bodyPr>
            <a:lstStyle/>
            <a:p>
              <a:pPr algn="ctr"/>
              <a:r>
                <a:rPr lang="fr-CA" sz="1600"/>
                <a:t>Visiteur général ou visiteurs généraux</a:t>
              </a:r>
            </a:p>
          </p:txBody>
        </p:sp>
        <p:pic>
          <p:nvPicPr>
            <p:cNvPr id="12" name="Graphic 11" descr="User">
              <a:extLst>
                <a:ext uri="{FF2B5EF4-FFF2-40B4-BE49-F238E27FC236}">
                  <a16:creationId xmlns:a16="http://schemas.microsoft.com/office/drawing/2014/main" id="{ED115C1A-2BC1-4F91-820C-C95BF5DF44D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3698" y="1521278"/>
              <a:ext cx="668728" cy="668728"/>
            </a:xfrm>
            <a:prstGeom prst="rect">
              <a:avLst/>
            </a:prstGeom>
          </p:spPr>
        </p:pic>
      </p:grpSp>
      <p:sp>
        <p:nvSpPr>
          <p:cNvPr id="29" name="TextBox 28">
            <a:extLst>
              <a:ext uri="{FF2B5EF4-FFF2-40B4-BE49-F238E27FC236}">
                <a16:creationId xmlns:a16="http://schemas.microsoft.com/office/drawing/2014/main" id="{52F9969D-FC90-4320-ACD6-06D23BAED39D}"/>
              </a:ext>
            </a:extLst>
          </p:cNvPr>
          <p:cNvSpPr txBox="1"/>
          <p:nvPr>
            <p:custDataLst>
              <p:tags r:id="rId3"/>
            </p:custDataLst>
          </p:nvPr>
        </p:nvSpPr>
        <p:spPr>
          <a:xfrm>
            <a:off x="3131840" y="1084411"/>
            <a:ext cx="4896544" cy="2431435"/>
          </a:xfrm>
          <a:prstGeom prst="rect">
            <a:avLst/>
          </a:prstGeom>
          <a:noFill/>
        </p:spPr>
        <p:txBody>
          <a:bodyPr wrap="square" rtlCol="0">
            <a:spAutoFit/>
          </a:bodyPr>
          <a:lstStyle/>
          <a:p>
            <a:pPr marL="285750" indent="-285750">
              <a:buFont typeface="Arial" panose="020B0604020202020204" pitchFamily="34" charset="0"/>
              <a:buChar char="•"/>
            </a:pPr>
            <a:r>
              <a:rPr lang="fr-CA" sz="1600"/>
              <a:t>Un ou deux par visite</a:t>
            </a:r>
          </a:p>
          <a:p>
            <a:pPr marL="285750" indent="-285750">
              <a:buFont typeface="Arial" panose="020B0604020202020204" pitchFamily="34" charset="0"/>
              <a:buChar char="•"/>
            </a:pPr>
            <a:r>
              <a:rPr lang="fr-CA" sz="1600"/>
              <a:t>Nommé par l’organisme de réglementation provincial</a:t>
            </a:r>
          </a:p>
          <a:p>
            <a:pPr marL="285750" indent="-285750">
              <a:buFont typeface="Arial" panose="020B0604020202020204" pitchFamily="34" charset="0"/>
              <a:buChar char="•"/>
            </a:pPr>
            <a:r>
              <a:rPr lang="fr-CA" sz="1600"/>
              <a:t>Évalue les aspects santé et sécurité du programme (sécurité, projets étudiants, services et installations de soutien)</a:t>
            </a:r>
          </a:p>
          <a:p>
            <a:pPr marL="285750" indent="-285750">
              <a:buFont typeface="Arial" panose="020B0604020202020204" pitchFamily="34" charset="0"/>
              <a:buChar char="•"/>
            </a:pPr>
            <a:r>
              <a:rPr lang="fr-CA" sz="1600"/>
              <a:t>Communique les constatations à l’organisme de réglementation</a:t>
            </a:r>
          </a:p>
          <a:p>
            <a:pPr marL="285750" indent="-285750">
              <a:buFont typeface="Arial" panose="020B0604020202020204" pitchFamily="34" charset="0"/>
              <a:buChar char="•"/>
            </a:pPr>
            <a:endParaRPr lang="fr-CA" sz="2400"/>
          </a:p>
        </p:txBody>
      </p:sp>
      <p:grpSp>
        <p:nvGrpSpPr>
          <p:cNvPr id="33" name="Group 32">
            <a:extLst>
              <a:ext uri="{FF2B5EF4-FFF2-40B4-BE49-F238E27FC236}">
                <a16:creationId xmlns:a16="http://schemas.microsoft.com/office/drawing/2014/main" id="{E553A5BC-72E3-4B58-AD66-C99CC428EDAE}"/>
              </a:ext>
            </a:extLst>
          </p:cNvPr>
          <p:cNvGrpSpPr/>
          <p:nvPr>
            <p:custDataLst>
              <p:tags r:id="rId4"/>
            </p:custDataLst>
          </p:nvPr>
        </p:nvGrpSpPr>
        <p:grpSpPr>
          <a:xfrm>
            <a:off x="1236724" y="3141709"/>
            <a:ext cx="2256836" cy="959339"/>
            <a:chOff x="-400715" y="1521278"/>
            <a:chExt cx="2173182" cy="959339"/>
          </a:xfrm>
        </p:grpSpPr>
        <p:sp>
          <p:nvSpPr>
            <p:cNvPr id="34" name="TextBox 33">
              <a:extLst>
                <a:ext uri="{FF2B5EF4-FFF2-40B4-BE49-F238E27FC236}">
                  <a16:creationId xmlns:a16="http://schemas.microsoft.com/office/drawing/2014/main" id="{175E90E0-300E-460B-803E-EF4F3FD08135}"/>
                </a:ext>
              </a:extLst>
            </p:cNvPr>
            <p:cNvSpPr txBox="1"/>
            <p:nvPr/>
          </p:nvSpPr>
          <p:spPr>
            <a:xfrm>
              <a:off x="-400715" y="2142063"/>
              <a:ext cx="2173182" cy="338554"/>
            </a:xfrm>
            <a:prstGeom prst="rect">
              <a:avLst/>
            </a:prstGeom>
            <a:noFill/>
          </p:spPr>
          <p:txBody>
            <a:bodyPr wrap="none" rtlCol="0">
              <a:spAutoFit/>
            </a:bodyPr>
            <a:lstStyle/>
            <a:p>
              <a:pPr algn="ctr"/>
              <a:r>
                <a:rPr lang="fr-CA" sz="1600"/>
                <a:t>Visiteur de programme</a:t>
              </a:r>
            </a:p>
          </p:txBody>
        </p:sp>
        <p:pic>
          <p:nvPicPr>
            <p:cNvPr id="35" name="Graphic 34" descr="User">
              <a:extLst>
                <a:ext uri="{FF2B5EF4-FFF2-40B4-BE49-F238E27FC236}">
                  <a16:creationId xmlns:a16="http://schemas.microsoft.com/office/drawing/2014/main" id="{86559F17-0F4A-47C8-9878-5CED24E5929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51511" y="1521278"/>
              <a:ext cx="668728" cy="668728"/>
            </a:xfrm>
            <a:prstGeom prst="rect">
              <a:avLst/>
            </a:prstGeom>
          </p:spPr>
        </p:pic>
      </p:grpSp>
      <p:sp>
        <p:nvSpPr>
          <p:cNvPr id="36" name="TextBox 35">
            <a:extLst>
              <a:ext uri="{FF2B5EF4-FFF2-40B4-BE49-F238E27FC236}">
                <a16:creationId xmlns:a16="http://schemas.microsoft.com/office/drawing/2014/main" id="{5BA1F62E-894C-4CF4-B16E-92419949715B}"/>
              </a:ext>
            </a:extLst>
          </p:cNvPr>
          <p:cNvSpPr txBox="1"/>
          <p:nvPr>
            <p:custDataLst>
              <p:tags r:id="rId5"/>
            </p:custDataLst>
          </p:nvPr>
        </p:nvSpPr>
        <p:spPr>
          <a:xfrm>
            <a:off x="3151493" y="3141709"/>
            <a:ext cx="4896544" cy="1938992"/>
          </a:xfrm>
          <a:prstGeom prst="rect">
            <a:avLst/>
          </a:prstGeom>
          <a:noFill/>
        </p:spPr>
        <p:txBody>
          <a:bodyPr wrap="square" rtlCol="0">
            <a:spAutoFit/>
          </a:bodyPr>
          <a:lstStyle/>
          <a:p>
            <a:pPr marL="285750" indent="-285750">
              <a:buFont typeface="Arial" panose="020B0604020202020204" pitchFamily="34" charset="0"/>
              <a:buChar char="•"/>
            </a:pPr>
            <a:r>
              <a:rPr lang="fr-CA" sz="1600"/>
              <a:t>Un par programme (deux pour les nouveaux programmes)</a:t>
            </a:r>
          </a:p>
          <a:p>
            <a:pPr marL="285750" indent="-285750">
              <a:buFont typeface="Arial" panose="020B0604020202020204" pitchFamily="34" charset="0"/>
              <a:buChar char="•"/>
            </a:pPr>
            <a:r>
              <a:rPr lang="fr-CA" sz="1600"/>
              <a:t>Évalue le contenu des cours, les documents, les installations et la stabilité du programme</a:t>
            </a:r>
          </a:p>
          <a:p>
            <a:pPr marL="285750" indent="-285750">
              <a:buFont typeface="Arial" panose="020B0604020202020204" pitchFamily="34" charset="0"/>
              <a:buChar char="•"/>
            </a:pPr>
            <a:r>
              <a:rPr lang="fr-CA" sz="1600"/>
              <a:t>A des entretiens avec les enseignants, le personnel et les étudiants</a:t>
            </a:r>
          </a:p>
          <a:p>
            <a:pPr marL="285750" indent="-285750">
              <a:buFont typeface="Arial" panose="020B0604020202020204" pitchFamily="34" charset="0"/>
              <a:buChar char="•"/>
            </a:pPr>
            <a:endParaRPr lang="fr-CA" sz="2400"/>
          </a:p>
        </p:txBody>
      </p:sp>
      <p:sp>
        <p:nvSpPr>
          <p:cNvPr id="3" name="Footer Placeholder 2">
            <a:extLst>
              <a:ext uri="{FF2B5EF4-FFF2-40B4-BE49-F238E27FC236}">
                <a16:creationId xmlns:a16="http://schemas.microsoft.com/office/drawing/2014/main" id="{5DFE58C5-DF4B-4D60-882B-E2CE41F96100}"/>
              </a:ext>
            </a:extLst>
          </p:cNvPr>
          <p:cNvSpPr>
            <a:spLocks noGrp="1"/>
          </p:cNvSpPr>
          <p:nvPr>
            <p:ph type="ftr" sz="quarter" idx="3"/>
          </p:nvPr>
        </p:nvSpPr>
        <p:spPr/>
        <p:txBody>
          <a:bodyPr/>
          <a:lstStyle/>
          <a:p>
            <a:endParaRPr lang="en-CA"/>
          </a:p>
        </p:txBody>
      </p:sp>
      <p:sp>
        <p:nvSpPr>
          <p:cNvPr id="4" name="Slide Number Placeholder 3">
            <a:extLst>
              <a:ext uri="{FF2B5EF4-FFF2-40B4-BE49-F238E27FC236}">
                <a16:creationId xmlns:a16="http://schemas.microsoft.com/office/drawing/2014/main" id="{E93C4A40-F6B0-40CC-9330-BB6CA98DE2EC}"/>
              </a:ext>
            </a:extLst>
          </p:cNvPr>
          <p:cNvSpPr>
            <a:spLocks noGrp="1"/>
          </p:cNvSpPr>
          <p:nvPr>
            <p:ph type="sldNum" sz="quarter" idx="4"/>
          </p:nvPr>
        </p:nvSpPr>
        <p:spPr/>
        <p:txBody>
          <a:bodyPr/>
          <a:lstStyle/>
          <a:p>
            <a:fld id="{2D00DFA4-54D8-426D-8AF1-9A684DA98554}" type="slidenum">
              <a:rPr lang="en-CA" smtClean="0"/>
              <a:pPr/>
              <a:t>20</a:t>
            </a:fld>
            <a:endParaRPr lang="en-CA"/>
          </a:p>
        </p:txBody>
      </p:sp>
    </p:spTree>
    <p:extLst>
      <p:ext uri="{BB962C8B-B14F-4D97-AF65-F5344CB8AC3E}">
        <p14:creationId xmlns:p14="http://schemas.microsoft.com/office/powerpoint/2010/main" val="3306227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F2071-8865-4A87-B80E-0AC1323AC018}"/>
              </a:ext>
            </a:extLst>
          </p:cNvPr>
          <p:cNvSpPr>
            <a:spLocks noGrp="1"/>
          </p:cNvSpPr>
          <p:nvPr>
            <p:ph type="title"/>
            <p:custDataLst>
              <p:tags r:id="rId1"/>
            </p:custDataLst>
          </p:nvPr>
        </p:nvSpPr>
        <p:spPr/>
        <p:txBody>
          <a:bodyPr vert="horz" lIns="91440" tIns="45720" rIns="91440" bIns="45720" rtlCol="0" anchor="b" anchorCtr="0">
            <a:normAutofit/>
          </a:bodyPr>
          <a:lstStyle/>
          <a:p>
            <a:r>
              <a:rPr lang="fr-CA">
                <a:solidFill>
                  <a:srgbClr val="003C71"/>
                </a:solidFill>
              </a:rPr>
              <a:t>Observateurs et secrétariat du BA</a:t>
            </a:r>
            <a:br>
              <a:rPr lang="fr-CA">
                <a:solidFill>
                  <a:srgbClr val="003C71"/>
                </a:solidFill>
              </a:rPr>
            </a:br>
            <a:r>
              <a:rPr lang="fr-CA" sz="2100">
                <a:solidFill>
                  <a:srgbClr val="003C71"/>
                </a:solidFill>
              </a:rPr>
              <a:t>Principaux rôles</a:t>
            </a:r>
          </a:p>
        </p:txBody>
      </p:sp>
      <p:grpSp>
        <p:nvGrpSpPr>
          <p:cNvPr id="21" name="Group 20">
            <a:extLst>
              <a:ext uri="{FF2B5EF4-FFF2-40B4-BE49-F238E27FC236}">
                <a16:creationId xmlns:a16="http://schemas.microsoft.com/office/drawing/2014/main" id="{DED1CF24-5C6A-43EC-BF9F-F177FDA8DF91}"/>
              </a:ext>
            </a:extLst>
          </p:cNvPr>
          <p:cNvGrpSpPr/>
          <p:nvPr>
            <p:custDataLst>
              <p:tags r:id="rId2"/>
            </p:custDataLst>
          </p:nvPr>
        </p:nvGrpSpPr>
        <p:grpSpPr>
          <a:xfrm>
            <a:off x="1414270" y="1431851"/>
            <a:ext cx="1656184" cy="897242"/>
            <a:chOff x="-76083" y="1521278"/>
            <a:chExt cx="1728291" cy="897242"/>
          </a:xfrm>
        </p:grpSpPr>
        <p:sp>
          <p:nvSpPr>
            <p:cNvPr id="5" name="TextBox 4">
              <a:extLst>
                <a:ext uri="{FF2B5EF4-FFF2-40B4-BE49-F238E27FC236}">
                  <a16:creationId xmlns:a16="http://schemas.microsoft.com/office/drawing/2014/main" id="{83502D33-4A16-4FBC-A49C-01AD6F9A4003}"/>
                </a:ext>
              </a:extLst>
            </p:cNvPr>
            <p:cNvSpPr txBox="1"/>
            <p:nvPr/>
          </p:nvSpPr>
          <p:spPr>
            <a:xfrm>
              <a:off x="-76083" y="2079966"/>
              <a:ext cx="1728291" cy="338554"/>
            </a:xfrm>
            <a:prstGeom prst="rect">
              <a:avLst/>
            </a:prstGeom>
            <a:noFill/>
          </p:spPr>
          <p:txBody>
            <a:bodyPr wrap="square" rtlCol="0">
              <a:spAutoFit/>
            </a:bodyPr>
            <a:lstStyle/>
            <a:p>
              <a:pPr algn="ctr"/>
              <a:r>
                <a:rPr lang="fr-CA" sz="1600"/>
                <a:t>Observateurs</a:t>
              </a:r>
            </a:p>
          </p:txBody>
        </p:sp>
        <p:pic>
          <p:nvPicPr>
            <p:cNvPr id="12" name="Graphic 11" descr="User">
              <a:extLst>
                <a:ext uri="{FF2B5EF4-FFF2-40B4-BE49-F238E27FC236}">
                  <a16:creationId xmlns:a16="http://schemas.microsoft.com/office/drawing/2014/main" id="{ED115C1A-2BC1-4F91-820C-C95BF5DF44D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3698" y="1521278"/>
              <a:ext cx="668728" cy="668728"/>
            </a:xfrm>
            <a:prstGeom prst="rect">
              <a:avLst/>
            </a:prstGeom>
          </p:spPr>
        </p:pic>
      </p:grpSp>
      <p:sp>
        <p:nvSpPr>
          <p:cNvPr id="29" name="TextBox 28">
            <a:extLst>
              <a:ext uri="{FF2B5EF4-FFF2-40B4-BE49-F238E27FC236}">
                <a16:creationId xmlns:a16="http://schemas.microsoft.com/office/drawing/2014/main" id="{52F9969D-FC90-4320-ACD6-06D23BAED39D}"/>
              </a:ext>
            </a:extLst>
          </p:cNvPr>
          <p:cNvSpPr txBox="1"/>
          <p:nvPr>
            <p:custDataLst>
              <p:tags r:id="rId3"/>
            </p:custDataLst>
          </p:nvPr>
        </p:nvSpPr>
        <p:spPr>
          <a:xfrm>
            <a:off x="3131840" y="1347614"/>
            <a:ext cx="4896544" cy="1692771"/>
          </a:xfrm>
          <a:prstGeom prst="rect">
            <a:avLst/>
          </a:prstGeom>
          <a:noFill/>
        </p:spPr>
        <p:txBody>
          <a:bodyPr wrap="square" rtlCol="0">
            <a:spAutoFit/>
          </a:bodyPr>
          <a:lstStyle/>
          <a:p>
            <a:pPr marL="285750" indent="-285750">
              <a:buFont typeface="Arial" panose="020B0604020202020204" pitchFamily="34" charset="0"/>
              <a:buChar char="•"/>
            </a:pPr>
            <a:r>
              <a:rPr lang="fr-CA" sz="1600"/>
              <a:t>Observent les aspects de la visite qui présentent le plus grand intérêt</a:t>
            </a:r>
          </a:p>
          <a:p>
            <a:pPr marL="285750" indent="-285750">
              <a:buFont typeface="Arial" panose="020B0604020202020204" pitchFamily="34" charset="0"/>
              <a:buChar char="•"/>
            </a:pPr>
            <a:r>
              <a:rPr lang="fr-CA" sz="1600"/>
              <a:t>Accord de Washington, conseil d’Ingénieurs Canada, autres organismes d’agrément du Canada et de l’étranger, etc.</a:t>
            </a:r>
          </a:p>
          <a:p>
            <a:pPr marL="285750" indent="-285750">
              <a:buFont typeface="Arial" panose="020B0604020202020204" pitchFamily="34" charset="0"/>
              <a:buChar char="•"/>
            </a:pPr>
            <a:endParaRPr lang="fr-CA" sz="2400"/>
          </a:p>
        </p:txBody>
      </p:sp>
      <p:grpSp>
        <p:nvGrpSpPr>
          <p:cNvPr id="33" name="Group 32">
            <a:extLst>
              <a:ext uri="{FF2B5EF4-FFF2-40B4-BE49-F238E27FC236}">
                <a16:creationId xmlns:a16="http://schemas.microsoft.com/office/drawing/2014/main" id="{E553A5BC-72E3-4B58-AD66-C99CC428EDAE}"/>
              </a:ext>
            </a:extLst>
          </p:cNvPr>
          <p:cNvGrpSpPr/>
          <p:nvPr>
            <p:custDataLst>
              <p:tags r:id="rId4"/>
            </p:custDataLst>
          </p:nvPr>
        </p:nvGrpSpPr>
        <p:grpSpPr>
          <a:xfrm>
            <a:off x="1442927" y="3027890"/>
            <a:ext cx="1792478" cy="959339"/>
            <a:chOff x="-73706" y="1521278"/>
            <a:chExt cx="1726036" cy="959339"/>
          </a:xfrm>
        </p:grpSpPr>
        <p:sp>
          <p:nvSpPr>
            <p:cNvPr id="34" name="TextBox 33">
              <a:extLst>
                <a:ext uri="{FF2B5EF4-FFF2-40B4-BE49-F238E27FC236}">
                  <a16:creationId xmlns:a16="http://schemas.microsoft.com/office/drawing/2014/main" id="{175E90E0-300E-460B-803E-EF4F3FD08135}"/>
                </a:ext>
              </a:extLst>
            </p:cNvPr>
            <p:cNvSpPr txBox="1"/>
            <p:nvPr/>
          </p:nvSpPr>
          <p:spPr>
            <a:xfrm>
              <a:off x="-73706" y="2142063"/>
              <a:ext cx="1726036" cy="338554"/>
            </a:xfrm>
            <a:prstGeom prst="rect">
              <a:avLst/>
            </a:prstGeom>
            <a:noFill/>
          </p:spPr>
          <p:txBody>
            <a:bodyPr wrap="none" rtlCol="0">
              <a:spAutoFit/>
            </a:bodyPr>
            <a:lstStyle/>
            <a:p>
              <a:pPr algn="ctr"/>
              <a:r>
                <a:rPr lang="fr-CA" sz="1600"/>
                <a:t>Secrétariat du BA</a:t>
              </a:r>
            </a:p>
          </p:txBody>
        </p:sp>
        <p:pic>
          <p:nvPicPr>
            <p:cNvPr id="35" name="Graphic 34" descr="User">
              <a:extLst>
                <a:ext uri="{FF2B5EF4-FFF2-40B4-BE49-F238E27FC236}">
                  <a16:creationId xmlns:a16="http://schemas.microsoft.com/office/drawing/2014/main" id="{86559F17-0F4A-47C8-9878-5CED24E5929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51511" y="1521278"/>
              <a:ext cx="668728" cy="668728"/>
            </a:xfrm>
            <a:prstGeom prst="rect">
              <a:avLst/>
            </a:prstGeom>
          </p:spPr>
        </p:pic>
      </p:grpSp>
      <p:sp>
        <p:nvSpPr>
          <p:cNvPr id="36" name="TextBox 35">
            <a:extLst>
              <a:ext uri="{FF2B5EF4-FFF2-40B4-BE49-F238E27FC236}">
                <a16:creationId xmlns:a16="http://schemas.microsoft.com/office/drawing/2014/main" id="{5BA1F62E-894C-4CF4-B16E-92419949715B}"/>
              </a:ext>
            </a:extLst>
          </p:cNvPr>
          <p:cNvSpPr txBox="1"/>
          <p:nvPr>
            <p:custDataLst>
              <p:tags r:id="rId5"/>
            </p:custDataLst>
          </p:nvPr>
        </p:nvSpPr>
        <p:spPr>
          <a:xfrm>
            <a:off x="3131840" y="2925400"/>
            <a:ext cx="4896544" cy="1938992"/>
          </a:xfrm>
          <a:prstGeom prst="rect">
            <a:avLst/>
          </a:prstGeom>
          <a:noFill/>
        </p:spPr>
        <p:txBody>
          <a:bodyPr wrap="square" rtlCol="0">
            <a:spAutoFit/>
          </a:bodyPr>
          <a:lstStyle/>
          <a:p>
            <a:pPr marL="285750" indent="-285750">
              <a:buFont typeface="Arial" panose="020B0604020202020204" pitchFamily="34" charset="0"/>
              <a:buChar char="•"/>
            </a:pPr>
            <a:r>
              <a:rPr lang="fr-CA" sz="1600"/>
              <a:t>Coordonne la visite du début à la fin (logistique, soutien du président de l’équipe, rapport de l’équipe de visiteurs, etc.)</a:t>
            </a:r>
          </a:p>
          <a:p>
            <a:pPr marL="285750" indent="-285750">
              <a:buFont typeface="Arial" panose="020B0604020202020204" pitchFamily="34" charset="0"/>
              <a:buChar char="•"/>
            </a:pPr>
            <a:r>
              <a:rPr lang="fr-CA" sz="1600"/>
              <a:t>Participe aux visites, sur demande</a:t>
            </a:r>
          </a:p>
          <a:p>
            <a:pPr marL="285750" indent="-285750">
              <a:buFont typeface="Arial" panose="020B0604020202020204" pitchFamily="34" charset="0"/>
              <a:buChar char="•"/>
            </a:pPr>
            <a:r>
              <a:rPr lang="fr-CA" sz="1600"/>
              <a:t>Cerne les améliorations potentielles du processus</a:t>
            </a:r>
          </a:p>
          <a:p>
            <a:pPr marL="285750" indent="-285750">
              <a:buFont typeface="Arial" panose="020B0604020202020204" pitchFamily="34" charset="0"/>
              <a:buChar char="•"/>
            </a:pPr>
            <a:endParaRPr lang="fr-CA" sz="2400"/>
          </a:p>
        </p:txBody>
      </p:sp>
      <p:sp>
        <p:nvSpPr>
          <p:cNvPr id="3" name="Footer Placeholder 2">
            <a:extLst>
              <a:ext uri="{FF2B5EF4-FFF2-40B4-BE49-F238E27FC236}">
                <a16:creationId xmlns:a16="http://schemas.microsoft.com/office/drawing/2014/main" id="{5869E5A6-742B-44DB-8182-32DF41FCAC3C}"/>
              </a:ext>
            </a:extLst>
          </p:cNvPr>
          <p:cNvSpPr>
            <a:spLocks noGrp="1"/>
          </p:cNvSpPr>
          <p:nvPr>
            <p:ph type="ftr" sz="quarter" idx="3"/>
          </p:nvPr>
        </p:nvSpPr>
        <p:spPr/>
        <p:txBody>
          <a:bodyPr/>
          <a:lstStyle/>
          <a:p>
            <a:endParaRPr lang="en-CA"/>
          </a:p>
        </p:txBody>
      </p:sp>
      <p:sp>
        <p:nvSpPr>
          <p:cNvPr id="4" name="Slide Number Placeholder 3">
            <a:extLst>
              <a:ext uri="{FF2B5EF4-FFF2-40B4-BE49-F238E27FC236}">
                <a16:creationId xmlns:a16="http://schemas.microsoft.com/office/drawing/2014/main" id="{F92F201E-42D3-4623-AB53-9C838A9F3C41}"/>
              </a:ext>
            </a:extLst>
          </p:cNvPr>
          <p:cNvSpPr>
            <a:spLocks noGrp="1"/>
          </p:cNvSpPr>
          <p:nvPr>
            <p:ph type="sldNum" sz="quarter" idx="4"/>
          </p:nvPr>
        </p:nvSpPr>
        <p:spPr/>
        <p:txBody>
          <a:bodyPr/>
          <a:lstStyle/>
          <a:p>
            <a:fld id="{2D00DFA4-54D8-426D-8AF1-9A684DA98554}" type="slidenum">
              <a:rPr lang="en-CA" smtClean="0"/>
              <a:pPr/>
              <a:t>21</a:t>
            </a:fld>
            <a:endParaRPr lang="en-CA"/>
          </a:p>
        </p:txBody>
      </p:sp>
    </p:spTree>
    <p:extLst>
      <p:ext uri="{BB962C8B-B14F-4D97-AF65-F5344CB8AC3E}">
        <p14:creationId xmlns:p14="http://schemas.microsoft.com/office/powerpoint/2010/main" val="8828539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34008-08C0-40E6-A10A-3F41620F60B9}"/>
              </a:ext>
            </a:extLst>
          </p:cNvPr>
          <p:cNvSpPr>
            <a:spLocks noGrp="1"/>
          </p:cNvSpPr>
          <p:nvPr>
            <p:ph type="title"/>
            <p:custDataLst>
              <p:tags r:id="rId1"/>
            </p:custDataLst>
          </p:nvPr>
        </p:nvSpPr>
        <p:spPr/>
        <p:txBody>
          <a:bodyPr/>
          <a:lstStyle/>
          <a:p>
            <a:r>
              <a:rPr lang="en-CA"/>
              <a:t>Engagements en temps</a:t>
            </a:r>
          </a:p>
        </p:txBody>
      </p:sp>
      <p:sp>
        <p:nvSpPr>
          <p:cNvPr id="5" name="Rectangle 3">
            <a:extLst>
              <a:ext uri="{FF2B5EF4-FFF2-40B4-BE49-F238E27FC236}">
                <a16:creationId xmlns:a16="http://schemas.microsoft.com/office/drawing/2014/main" id="{ABD00708-E9A2-40AE-8943-3854FED7DC8A}"/>
              </a:ext>
            </a:extLst>
          </p:cNvPr>
          <p:cNvSpPr>
            <a:spLocks noChangeArrowheads="1"/>
          </p:cNvSpPr>
          <p:nvPr>
            <p:custDataLst>
              <p:tags r:id="rId2"/>
            </p:custDataLst>
          </p:nvPr>
        </p:nvSpPr>
        <p:spPr bwMode="auto">
          <a:xfrm>
            <a:off x="1219200" y="13636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3" name="Table 2">
            <a:extLst>
              <a:ext uri="{FF2B5EF4-FFF2-40B4-BE49-F238E27FC236}">
                <a16:creationId xmlns:a16="http://schemas.microsoft.com/office/drawing/2014/main" id="{C2A35A2F-AED2-4919-82B5-02AEFA99CB75}"/>
              </a:ext>
            </a:extLst>
          </p:cNvPr>
          <p:cNvGraphicFramePr>
            <a:graphicFrameLocks noGrp="1"/>
          </p:cNvGraphicFramePr>
          <p:nvPr>
            <p:custDataLst>
              <p:tags r:id="rId3"/>
            </p:custDataLst>
            <p:extLst>
              <p:ext uri="{D42A27DB-BD31-4B8C-83A1-F6EECF244321}">
                <p14:modId xmlns:p14="http://schemas.microsoft.com/office/powerpoint/2010/main" val="3087653156"/>
              </p:ext>
            </p:extLst>
          </p:nvPr>
        </p:nvGraphicFramePr>
        <p:xfrm>
          <a:off x="827584" y="1360597"/>
          <a:ext cx="7313240" cy="2680488"/>
        </p:xfrm>
        <a:graphic>
          <a:graphicData uri="http://schemas.openxmlformats.org/drawingml/2006/table">
            <a:tbl>
              <a:tblPr/>
              <a:tblGrid>
                <a:gridCol w="3062810">
                  <a:extLst>
                    <a:ext uri="{9D8B030D-6E8A-4147-A177-3AD203B41FA5}">
                      <a16:colId xmlns:a16="http://schemas.microsoft.com/office/drawing/2014/main" val="4205539029"/>
                    </a:ext>
                  </a:extLst>
                </a:gridCol>
                <a:gridCol w="2625226">
                  <a:extLst>
                    <a:ext uri="{9D8B030D-6E8A-4147-A177-3AD203B41FA5}">
                      <a16:colId xmlns:a16="http://schemas.microsoft.com/office/drawing/2014/main" val="441332823"/>
                    </a:ext>
                  </a:extLst>
                </a:gridCol>
                <a:gridCol w="1625204">
                  <a:extLst>
                    <a:ext uri="{9D8B030D-6E8A-4147-A177-3AD203B41FA5}">
                      <a16:colId xmlns:a16="http://schemas.microsoft.com/office/drawing/2014/main" val="2325564554"/>
                    </a:ext>
                  </a:extLst>
                </a:gridCol>
              </a:tblGrid>
              <a:tr h="356013">
                <a:tc>
                  <a:txBody>
                    <a:bodyPr/>
                    <a:lstStyle/>
                    <a:p>
                      <a:pPr>
                        <a:lnSpc>
                          <a:spcPct val="107000"/>
                        </a:lnSpc>
                        <a:spcAft>
                          <a:spcPts val="800"/>
                        </a:spcAft>
                      </a:pPr>
                      <a:r>
                        <a:rPr lang="fr-CA" sz="1100" b="1">
                          <a:effectLst/>
                          <a:latin typeface="Calibri" panose="020F0502020204030204" pitchFamily="34" charset="0"/>
                          <a:ea typeface="Calibri" panose="020F0502020204030204" pitchFamily="34" charset="0"/>
                          <a:cs typeface="Times New Roman" panose="02020603050405020304" pitchFamily="18" charset="0"/>
                        </a:rPr>
                        <a:t>ACTIVITÉ</a:t>
                      </a:r>
                      <a:endParaRPr lang="fr-CA" sz="1100">
                        <a:effectLst/>
                        <a:latin typeface="Calibri" panose="020F0502020204030204" pitchFamily="34" charset="0"/>
                        <a:ea typeface="Calibri" panose="020F0502020204030204" pitchFamily="34" charset="0"/>
                        <a:cs typeface="Times New Roman" panose="02020603050405020304" pitchFamily="18" charset="0"/>
                      </a:endParaRPr>
                    </a:p>
                  </a:txBody>
                  <a:tcPr marL="48895" marR="488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fr-CA" sz="1100" b="1">
                          <a:effectLst/>
                          <a:latin typeface="Calibri" panose="020F0502020204030204" pitchFamily="34" charset="0"/>
                          <a:ea typeface="Calibri" panose="020F0502020204030204" pitchFamily="34" charset="0"/>
                          <a:cs typeface="Times New Roman" panose="02020603050405020304" pitchFamily="18" charset="0"/>
                        </a:rPr>
                        <a:t>DATE PRESCRITE</a:t>
                      </a:r>
                      <a:endParaRPr lang="fr-CA" sz="1100">
                        <a:effectLst/>
                        <a:latin typeface="Calibri" panose="020F0502020204030204" pitchFamily="34" charset="0"/>
                        <a:ea typeface="Calibri" panose="020F0502020204030204" pitchFamily="34" charset="0"/>
                        <a:cs typeface="Times New Roman" panose="02020603050405020304" pitchFamily="18" charset="0"/>
                      </a:endParaRPr>
                    </a:p>
                  </a:txBody>
                  <a:tcPr marL="48895" marR="488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fr-CA" sz="1100" b="1">
                          <a:effectLst/>
                          <a:latin typeface="Calibri" panose="020F0502020204030204" pitchFamily="34" charset="0"/>
                          <a:ea typeface="Calibri" panose="020F0502020204030204" pitchFamily="34" charset="0"/>
                          <a:cs typeface="Times New Roman" panose="02020603050405020304" pitchFamily="18" charset="0"/>
                        </a:rPr>
                        <a:t>ENGAGEMENT EN TEMPS</a:t>
                      </a:r>
                      <a:endParaRPr lang="fr-CA" sz="1100">
                        <a:effectLst/>
                        <a:latin typeface="Calibri" panose="020F0502020204030204" pitchFamily="34" charset="0"/>
                        <a:ea typeface="Calibri" panose="020F0502020204030204" pitchFamily="34" charset="0"/>
                        <a:cs typeface="Times New Roman" panose="02020603050405020304" pitchFamily="18" charset="0"/>
                      </a:endParaRPr>
                    </a:p>
                  </a:txBody>
                  <a:tcPr marL="48895" marR="488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5241078"/>
                  </a:ext>
                </a:extLst>
              </a:tr>
              <a:tr h="1158001">
                <a:tc>
                  <a:txBody>
                    <a:bodyPr/>
                    <a:lstStyle/>
                    <a:p>
                      <a:pPr>
                        <a:lnSpc>
                          <a:spcPct val="107000"/>
                        </a:lnSpc>
                        <a:spcAft>
                          <a:spcPts val="800"/>
                        </a:spcAft>
                      </a:pPr>
                      <a:r>
                        <a:rPr lang="fr-CA" sz="1100">
                          <a:effectLst/>
                          <a:latin typeface="Calibri" panose="020F0502020204030204" pitchFamily="34" charset="0"/>
                          <a:ea typeface="Calibri" panose="020F0502020204030204" pitchFamily="34" charset="0"/>
                          <a:cs typeface="Times New Roman" panose="02020603050405020304" pitchFamily="18" charset="0"/>
                        </a:rPr>
                        <a:t>Examen du questionnaire rempli par l’établissement et préparation du formulaire </a:t>
                      </a:r>
                      <a:r>
                        <a:rPr lang="fr-CA" sz="1100" i="1">
                          <a:effectLst/>
                          <a:latin typeface="Calibri" panose="020F0502020204030204" pitchFamily="34" charset="0"/>
                          <a:ea typeface="Calibri" panose="020F0502020204030204" pitchFamily="34" charset="0"/>
                          <a:cs typeface="Times New Roman" panose="02020603050405020304" pitchFamily="18" charset="0"/>
                        </a:rPr>
                        <a:t>Suivi des points à considérer dans le programme d’études : Document de travail</a:t>
                      </a:r>
                      <a:r>
                        <a:rPr lang="fr-CA" sz="1100">
                          <a:effectLst/>
                          <a:latin typeface="Calibri" panose="020F0502020204030204" pitchFamily="34" charset="0"/>
                          <a:ea typeface="Calibri" panose="020F0502020204030204" pitchFamily="34" charset="0"/>
                          <a:cs typeface="Times New Roman" panose="02020603050405020304" pitchFamily="18" charset="0"/>
                        </a:rPr>
                        <a:t>.</a:t>
                      </a:r>
                    </a:p>
                  </a:txBody>
                  <a:tcPr marL="48895" marR="4889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fr-CA" sz="1100">
                          <a:effectLst/>
                          <a:latin typeface="Calibri" panose="020F0502020204030204" pitchFamily="34" charset="0"/>
                          <a:ea typeface="Calibri" panose="020F0502020204030204" pitchFamily="34" charset="0"/>
                          <a:cs typeface="Times New Roman" panose="02020603050405020304" pitchFamily="18" charset="0"/>
                        </a:rPr>
                        <a:t>2 à 4 semaines avant la visite</a:t>
                      </a:r>
                    </a:p>
                  </a:txBody>
                  <a:tcPr marL="48895" marR="4889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fr-CA" sz="1100">
                          <a:effectLst/>
                          <a:latin typeface="Calibri" panose="020F0502020204030204" pitchFamily="34" charset="0"/>
                          <a:ea typeface="Calibri" panose="020F0502020204030204" pitchFamily="34" charset="0"/>
                          <a:cs typeface="Times New Roman" panose="02020603050405020304" pitchFamily="18" charset="0"/>
                        </a:rPr>
                        <a:t>1-3 journées</a:t>
                      </a:r>
                    </a:p>
                  </a:txBody>
                  <a:tcPr marL="48895" marR="4889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46071188"/>
                  </a:ext>
                </a:extLst>
              </a:tr>
              <a:tr h="587474">
                <a:tc>
                  <a:txBody>
                    <a:bodyPr/>
                    <a:lstStyle/>
                    <a:p>
                      <a:pPr>
                        <a:lnSpc>
                          <a:spcPct val="107000"/>
                        </a:lnSpc>
                        <a:spcAft>
                          <a:spcPts val="800"/>
                        </a:spcAft>
                      </a:pPr>
                      <a:r>
                        <a:rPr lang="fr-CA" sz="1100">
                          <a:effectLst/>
                          <a:latin typeface="Calibri" panose="020F0502020204030204" pitchFamily="34" charset="0"/>
                          <a:ea typeface="Calibri" panose="020F0502020204030204" pitchFamily="34" charset="0"/>
                          <a:cs typeface="Times New Roman" panose="02020603050405020304" pitchFamily="18" charset="0"/>
                        </a:rPr>
                        <a:t>Visite sur place</a:t>
                      </a:r>
                    </a:p>
                  </a:txBody>
                  <a:tcPr marL="48895" marR="4889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fr-CA" sz="1100">
                          <a:effectLst/>
                          <a:latin typeface="Calibri" panose="020F0502020204030204" pitchFamily="34" charset="0"/>
                          <a:ea typeface="Calibri" panose="020F0502020204030204" pitchFamily="34" charset="0"/>
                          <a:cs typeface="Times New Roman" panose="02020603050405020304" pitchFamily="18" charset="0"/>
                        </a:rPr>
                        <a:t>(Arrivée le samedi soir, départ le mardi après-midi) </a:t>
                      </a:r>
                    </a:p>
                  </a:txBody>
                  <a:tcPr marL="48895" marR="4889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fr-CA" sz="1100">
                          <a:effectLst/>
                          <a:latin typeface="Calibri" panose="020F0502020204030204" pitchFamily="34" charset="0"/>
                          <a:ea typeface="Calibri" panose="020F0502020204030204" pitchFamily="34" charset="0"/>
                          <a:cs typeface="Times New Roman" panose="02020603050405020304" pitchFamily="18" charset="0"/>
                        </a:rPr>
                        <a:t>1 journée de déplacement + 3 journées de travail</a:t>
                      </a:r>
                    </a:p>
                  </a:txBody>
                  <a:tcPr marL="48895" marR="4889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3159529"/>
                  </a:ext>
                </a:extLst>
              </a:tr>
              <a:tr h="579000">
                <a:tc>
                  <a:txBody>
                    <a:bodyPr/>
                    <a:lstStyle/>
                    <a:p>
                      <a:pPr>
                        <a:lnSpc>
                          <a:spcPct val="107000"/>
                        </a:lnSpc>
                        <a:spcAft>
                          <a:spcPts val="800"/>
                        </a:spcAft>
                      </a:pPr>
                      <a:r>
                        <a:rPr lang="fr-CA" sz="1100">
                          <a:effectLst/>
                          <a:latin typeface="Calibri" panose="020F0502020204030204" pitchFamily="34" charset="0"/>
                          <a:ea typeface="Calibri" panose="020F0502020204030204" pitchFamily="34" charset="0"/>
                          <a:cs typeface="Times New Roman" panose="02020603050405020304" pitchFamily="18" charset="0"/>
                        </a:rPr>
                        <a:t>Rédaction du Rapport de l’équipe de visiteurs</a:t>
                      </a:r>
                    </a:p>
                  </a:txBody>
                  <a:tcPr marL="48895" marR="4889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fr-CA" sz="1100">
                          <a:effectLst/>
                          <a:latin typeface="Calibri" panose="020F0502020204030204" pitchFamily="34" charset="0"/>
                          <a:ea typeface="Calibri" panose="020F0502020204030204" pitchFamily="34" charset="0"/>
                          <a:cs typeface="Times New Roman" panose="02020603050405020304" pitchFamily="18" charset="0"/>
                        </a:rPr>
                        <a:t>À remettre au président de l’équipe dans les 2 semaines qui suivent la visite</a:t>
                      </a:r>
                    </a:p>
                  </a:txBody>
                  <a:tcPr marL="48895" marR="4889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fr-CA" sz="1100">
                          <a:effectLst/>
                          <a:latin typeface="Calibri" panose="020F0502020204030204" pitchFamily="34" charset="0"/>
                          <a:ea typeface="Calibri" panose="020F0502020204030204" pitchFamily="34" charset="0"/>
                          <a:cs typeface="Times New Roman" panose="02020603050405020304" pitchFamily="18" charset="0"/>
                        </a:rPr>
                        <a:t>1 journée</a:t>
                      </a:r>
                    </a:p>
                  </a:txBody>
                  <a:tcPr marL="48895" marR="4889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1017105"/>
                  </a:ext>
                </a:extLst>
              </a:tr>
            </a:tbl>
          </a:graphicData>
        </a:graphic>
      </p:graphicFrame>
      <p:sp>
        <p:nvSpPr>
          <p:cNvPr id="4" name="Footer Placeholder 3">
            <a:extLst>
              <a:ext uri="{FF2B5EF4-FFF2-40B4-BE49-F238E27FC236}">
                <a16:creationId xmlns:a16="http://schemas.microsoft.com/office/drawing/2014/main" id="{4670B034-25DB-4751-9373-A757D725FD7D}"/>
              </a:ext>
            </a:extLst>
          </p:cNvPr>
          <p:cNvSpPr>
            <a:spLocks noGrp="1"/>
          </p:cNvSpPr>
          <p:nvPr>
            <p:ph type="ftr" sz="quarter" idx="3"/>
          </p:nvPr>
        </p:nvSpPr>
        <p:spPr/>
        <p:txBody>
          <a:bodyPr/>
          <a:lstStyle/>
          <a:p>
            <a:endParaRPr lang="en-CA"/>
          </a:p>
        </p:txBody>
      </p:sp>
      <p:sp>
        <p:nvSpPr>
          <p:cNvPr id="6" name="Slide Number Placeholder 5">
            <a:extLst>
              <a:ext uri="{FF2B5EF4-FFF2-40B4-BE49-F238E27FC236}">
                <a16:creationId xmlns:a16="http://schemas.microsoft.com/office/drawing/2014/main" id="{A25A5D02-56C0-407B-83A1-0F77F94A0B80}"/>
              </a:ext>
            </a:extLst>
          </p:cNvPr>
          <p:cNvSpPr>
            <a:spLocks noGrp="1"/>
          </p:cNvSpPr>
          <p:nvPr>
            <p:ph type="sldNum" sz="quarter" idx="4"/>
          </p:nvPr>
        </p:nvSpPr>
        <p:spPr/>
        <p:txBody>
          <a:bodyPr/>
          <a:lstStyle/>
          <a:p>
            <a:fld id="{2D00DFA4-54D8-426D-8AF1-9A684DA98554}" type="slidenum">
              <a:rPr lang="en-CA" smtClean="0"/>
              <a:pPr/>
              <a:t>22</a:t>
            </a:fld>
            <a:endParaRPr lang="en-CA"/>
          </a:p>
        </p:txBody>
      </p:sp>
    </p:spTree>
    <p:extLst>
      <p:ext uri="{BB962C8B-B14F-4D97-AF65-F5344CB8AC3E}">
        <p14:creationId xmlns:p14="http://schemas.microsoft.com/office/powerpoint/2010/main" val="40482959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61771-AD90-4B2F-B7A6-6E5A9E377E9B}"/>
              </a:ext>
            </a:extLst>
          </p:cNvPr>
          <p:cNvSpPr>
            <a:spLocks noGrp="1"/>
          </p:cNvSpPr>
          <p:nvPr>
            <p:ph type="title"/>
            <p:custDataLst>
              <p:tags r:id="rId1"/>
            </p:custDataLst>
          </p:nvPr>
        </p:nvSpPr>
        <p:spPr>
          <a:xfrm>
            <a:off x="722313" y="2021582"/>
            <a:ext cx="7772400" cy="838200"/>
          </a:xfrm>
        </p:spPr>
        <p:txBody>
          <a:bodyPr/>
          <a:lstStyle/>
          <a:p>
            <a:r>
              <a:rPr lang="fr-CA" noProof="0"/>
              <a:t>Visite virtuelle</a:t>
            </a:r>
          </a:p>
        </p:txBody>
      </p:sp>
      <p:sp>
        <p:nvSpPr>
          <p:cNvPr id="3" name="Footer Placeholder 2">
            <a:extLst>
              <a:ext uri="{FF2B5EF4-FFF2-40B4-BE49-F238E27FC236}">
                <a16:creationId xmlns:a16="http://schemas.microsoft.com/office/drawing/2014/main" id="{11467A43-DA1E-481E-AA3A-731786496DB9}"/>
              </a:ext>
            </a:extLst>
          </p:cNvPr>
          <p:cNvSpPr>
            <a:spLocks noGrp="1"/>
          </p:cNvSpPr>
          <p:nvPr>
            <p:ph type="ftr" sz="quarter" idx="3"/>
          </p:nvPr>
        </p:nvSpPr>
        <p:spPr/>
        <p:txBody>
          <a:bodyPr/>
          <a:lstStyle/>
          <a:p>
            <a:endParaRPr lang="en-CA"/>
          </a:p>
        </p:txBody>
      </p:sp>
      <p:sp>
        <p:nvSpPr>
          <p:cNvPr id="4" name="Slide Number Placeholder 3">
            <a:extLst>
              <a:ext uri="{FF2B5EF4-FFF2-40B4-BE49-F238E27FC236}">
                <a16:creationId xmlns:a16="http://schemas.microsoft.com/office/drawing/2014/main" id="{11E96B62-1236-4D59-904D-208EC99C50A2}"/>
              </a:ext>
            </a:extLst>
          </p:cNvPr>
          <p:cNvSpPr>
            <a:spLocks noGrp="1"/>
          </p:cNvSpPr>
          <p:nvPr>
            <p:ph type="sldNum" sz="quarter" idx="4"/>
          </p:nvPr>
        </p:nvSpPr>
        <p:spPr>
          <a:xfrm>
            <a:off x="8672932" y="4895981"/>
            <a:ext cx="333602" cy="145126"/>
          </a:xfrm>
        </p:spPr>
        <p:txBody>
          <a:bodyPr/>
          <a:lstStyle/>
          <a:p>
            <a:fld id="{B58D80FD-4C81-4DB0-B03D-680B8025C261}" type="slidenum">
              <a:rPr lang="en-CA" dirty="0" smtClean="0"/>
              <a:pPr/>
              <a:t>23</a:t>
            </a:fld>
            <a:endParaRPr lang="en-CA" dirty="0">
              <a:cs typeface="Calibri"/>
            </a:endParaRPr>
          </a:p>
        </p:txBody>
      </p:sp>
    </p:spTree>
    <p:extLst>
      <p:ext uri="{BB962C8B-B14F-4D97-AF65-F5344CB8AC3E}">
        <p14:creationId xmlns:p14="http://schemas.microsoft.com/office/powerpoint/2010/main" val="15704163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9EE53-142F-4A8C-86C8-28A6D07F3FBD}"/>
              </a:ext>
            </a:extLst>
          </p:cNvPr>
          <p:cNvSpPr>
            <a:spLocks noGrp="1"/>
          </p:cNvSpPr>
          <p:nvPr>
            <p:ph type="title"/>
          </p:nvPr>
        </p:nvSpPr>
        <p:spPr/>
        <p:txBody>
          <a:bodyPr>
            <a:normAutofit/>
          </a:bodyPr>
          <a:lstStyle/>
          <a:p>
            <a:r>
              <a:rPr lang="fr-CA">
                <a:solidFill>
                  <a:srgbClr val="003C71"/>
                </a:solidFill>
              </a:rPr>
              <a:t>Remarques concernant les visites virtuelles</a:t>
            </a:r>
            <a:endParaRPr lang="fr-CA">
              <a:cs typeface="Calibri"/>
            </a:endParaRPr>
          </a:p>
        </p:txBody>
      </p:sp>
      <p:pic>
        <p:nvPicPr>
          <p:cNvPr id="4" name="Picture 3">
            <a:extLst>
              <a:ext uri="{FF2B5EF4-FFF2-40B4-BE49-F238E27FC236}">
                <a16:creationId xmlns:a16="http://schemas.microsoft.com/office/drawing/2014/main" id="{DD9177B4-2C1B-4DAA-9D8F-B93E4E1B7393}"/>
              </a:ext>
            </a:extLst>
          </p:cNvPr>
          <p:cNvPicPr>
            <a:picLocks noChangeAspect="1"/>
          </p:cNvPicPr>
          <p:nvPr/>
        </p:nvPicPr>
        <p:blipFill>
          <a:blip r:embed="rId3"/>
          <a:stretch>
            <a:fillRect/>
          </a:stretch>
        </p:blipFill>
        <p:spPr>
          <a:xfrm>
            <a:off x="5161678" y="1063228"/>
            <a:ext cx="2866708" cy="3406465"/>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FD4A3794-C1BF-4698-BDE9-37FF349C0442}"/>
              </a:ext>
            </a:extLst>
          </p:cNvPr>
          <p:cNvPicPr>
            <a:picLocks noChangeAspect="1"/>
          </p:cNvPicPr>
          <p:nvPr/>
        </p:nvPicPr>
        <p:blipFill rotWithShape="1">
          <a:blip r:embed="rId4"/>
          <a:srcRect b="8404"/>
          <a:stretch/>
        </p:blipFill>
        <p:spPr>
          <a:xfrm>
            <a:off x="1115616" y="1063228"/>
            <a:ext cx="2866708" cy="3425479"/>
          </a:xfrm>
          <a:prstGeom prst="rect">
            <a:avLst/>
          </a:prstGeom>
          <a:effectLst>
            <a:outerShdw blurRad="50800" dist="38100" dir="2700000" algn="tl" rotWithShape="0">
              <a:prstClr val="black">
                <a:alpha val="40000"/>
              </a:prstClr>
            </a:outerShdw>
          </a:effectLst>
        </p:spPr>
      </p:pic>
      <p:sp>
        <p:nvSpPr>
          <p:cNvPr id="3" name="Footer Placeholder 2">
            <a:extLst>
              <a:ext uri="{FF2B5EF4-FFF2-40B4-BE49-F238E27FC236}">
                <a16:creationId xmlns:a16="http://schemas.microsoft.com/office/drawing/2014/main" id="{85D087AE-BEB1-437D-9BF6-D4F1A1AF1F7C}"/>
              </a:ext>
            </a:extLst>
          </p:cNvPr>
          <p:cNvSpPr>
            <a:spLocks noGrp="1"/>
          </p:cNvSpPr>
          <p:nvPr>
            <p:ph type="ftr" sz="quarter" idx="3"/>
          </p:nvPr>
        </p:nvSpPr>
        <p:spPr/>
        <p:txBody>
          <a:bodyPr/>
          <a:lstStyle/>
          <a:p>
            <a:endParaRPr lang="en-CA"/>
          </a:p>
        </p:txBody>
      </p:sp>
      <p:sp>
        <p:nvSpPr>
          <p:cNvPr id="6" name="Slide Number Placeholder 5">
            <a:extLst>
              <a:ext uri="{FF2B5EF4-FFF2-40B4-BE49-F238E27FC236}">
                <a16:creationId xmlns:a16="http://schemas.microsoft.com/office/drawing/2014/main" id="{D1FA068B-6E17-482B-BB19-1EAE89EB204D}"/>
              </a:ext>
            </a:extLst>
          </p:cNvPr>
          <p:cNvSpPr>
            <a:spLocks noGrp="1"/>
          </p:cNvSpPr>
          <p:nvPr>
            <p:ph type="sldNum" sz="quarter" idx="4"/>
          </p:nvPr>
        </p:nvSpPr>
        <p:spPr/>
        <p:txBody>
          <a:bodyPr/>
          <a:lstStyle/>
          <a:p>
            <a:fld id="{2D00DFA4-54D8-426D-8AF1-9A684DA98554}" type="slidenum">
              <a:rPr lang="en-CA" smtClean="0"/>
              <a:pPr/>
              <a:t>24</a:t>
            </a:fld>
            <a:endParaRPr lang="en-CA"/>
          </a:p>
        </p:txBody>
      </p:sp>
    </p:spTree>
    <p:extLst>
      <p:ext uri="{BB962C8B-B14F-4D97-AF65-F5344CB8AC3E}">
        <p14:creationId xmlns:p14="http://schemas.microsoft.com/office/powerpoint/2010/main" val="41994214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A53B5-2354-42AC-98A6-D81237E50EA0}"/>
              </a:ext>
            </a:extLst>
          </p:cNvPr>
          <p:cNvSpPr>
            <a:spLocks noGrp="1"/>
          </p:cNvSpPr>
          <p:nvPr>
            <p:ph type="title"/>
          </p:nvPr>
        </p:nvSpPr>
        <p:spPr/>
        <p:txBody>
          <a:bodyPr>
            <a:normAutofit fontScale="90000"/>
          </a:bodyPr>
          <a:lstStyle/>
          <a:p>
            <a:r>
              <a:rPr lang="fr-CA">
                <a:solidFill>
                  <a:srgbClr val="003C71"/>
                </a:solidFill>
              </a:rPr>
              <a:t>Remarques additionnelles pour </a:t>
            </a:r>
            <a:br>
              <a:rPr lang="fr-CA">
                <a:solidFill>
                  <a:srgbClr val="003C71"/>
                </a:solidFill>
              </a:rPr>
            </a:br>
            <a:r>
              <a:rPr lang="fr-CA">
                <a:solidFill>
                  <a:srgbClr val="003C71"/>
                </a:solidFill>
              </a:rPr>
              <a:t>les visites virtuelles</a:t>
            </a:r>
            <a:endParaRPr lang="fr-CA">
              <a:cs typeface="Calibri"/>
            </a:endParaRPr>
          </a:p>
        </p:txBody>
      </p:sp>
      <p:sp>
        <p:nvSpPr>
          <p:cNvPr id="4" name="Content Placeholder 2">
            <a:extLst>
              <a:ext uri="{FF2B5EF4-FFF2-40B4-BE49-F238E27FC236}">
                <a16:creationId xmlns:a16="http://schemas.microsoft.com/office/drawing/2014/main" id="{0C66B58A-0468-4879-8AE3-4673C7C41907}"/>
              </a:ext>
            </a:extLst>
          </p:cNvPr>
          <p:cNvSpPr>
            <a:spLocks noGrp="1"/>
          </p:cNvSpPr>
          <p:nvPr>
            <p:ph idx="1"/>
          </p:nvPr>
        </p:nvSpPr>
        <p:spPr>
          <a:xfrm>
            <a:off x="1219200" y="1200150"/>
            <a:ext cx="6720840" cy="3315815"/>
          </a:xfrm>
        </p:spPr>
        <p:txBody>
          <a:bodyPr vert="horz" lIns="91440" tIns="45720" rIns="91440" bIns="45720" rtlCol="0" anchor="t">
            <a:normAutofit fontScale="92500" lnSpcReduction="20000"/>
          </a:bodyPr>
          <a:lstStyle/>
          <a:p>
            <a:endParaRPr lang="fr-CA">
              <a:cs typeface="Calibri"/>
            </a:endParaRPr>
          </a:p>
          <a:p>
            <a:r>
              <a:rPr lang="fr-CA">
                <a:cs typeface="Calibri"/>
              </a:rPr>
              <a:t>La politique de confidentialité s'applique quel que soit le format de la visite</a:t>
            </a:r>
          </a:p>
          <a:p>
            <a:pPr>
              <a:lnSpc>
                <a:spcPct val="113999"/>
              </a:lnSpc>
            </a:pPr>
            <a:r>
              <a:rPr lang="fr-CA">
                <a:cs typeface="Calibri"/>
              </a:rPr>
              <a:t>L'enregistrement et les captures d'écrans ne sont pas autorisées durant les réunions</a:t>
            </a:r>
          </a:p>
          <a:p>
            <a:pPr>
              <a:lnSpc>
                <a:spcPct val="113999"/>
              </a:lnSpc>
            </a:pPr>
            <a:r>
              <a:rPr lang="fr-CA">
                <a:cs typeface="Calibri"/>
              </a:rPr>
              <a:t>À l'issue de la réunion du BCAPG du mois de juin, les membres de l'équipe de visiteurs sont responsables de la suppression de tous les documents relatifs à la visite sauvegardés </a:t>
            </a:r>
          </a:p>
        </p:txBody>
      </p:sp>
      <p:sp>
        <p:nvSpPr>
          <p:cNvPr id="3" name="Footer Placeholder 2">
            <a:extLst>
              <a:ext uri="{FF2B5EF4-FFF2-40B4-BE49-F238E27FC236}">
                <a16:creationId xmlns:a16="http://schemas.microsoft.com/office/drawing/2014/main" id="{3277CDF2-577E-4D00-A3B2-2BF98E149412}"/>
              </a:ext>
            </a:extLst>
          </p:cNvPr>
          <p:cNvSpPr>
            <a:spLocks noGrp="1"/>
          </p:cNvSpPr>
          <p:nvPr>
            <p:ph type="ftr" sz="quarter" idx="3"/>
          </p:nvPr>
        </p:nvSpPr>
        <p:spPr/>
        <p:txBody>
          <a:bodyPr/>
          <a:lstStyle/>
          <a:p>
            <a:endParaRPr lang="en-CA"/>
          </a:p>
        </p:txBody>
      </p:sp>
      <p:sp>
        <p:nvSpPr>
          <p:cNvPr id="5" name="Slide Number Placeholder 4">
            <a:extLst>
              <a:ext uri="{FF2B5EF4-FFF2-40B4-BE49-F238E27FC236}">
                <a16:creationId xmlns:a16="http://schemas.microsoft.com/office/drawing/2014/main" id="{A0064FAD-388D-425D-B244-1257AB0A2004}"/>
              </a:ext>
            </a:extLst>
          </p:cNvPr>
          <p:cNvSpPr>
            <a:spLocks noGrp="1"/>
          </p:cNvSpPr>
          <p:nvPr>
            <p:ph type="sldNum" sz="quarter" idx="4"/>
          </p:nvPr>
        </p:nvSpPr>
        <p:spPr/>
        <p:txBody>
          <a:bodyPr/>
          <a:lstStyle/>
          <a:p>
            <a:fld id="{2D00DFA4-54D8-426D-8AF1-9A684DA98554}" type="slidenum">
              <a:rPr lang="en-CA" smtClean="0"/>
              <a:pPr/>
              <a:t>25</a:t>
            </a:fld>
            <a:endParaRPr lang="en-CA"/>
          </a:p>
        </p:txBody>
      </p:sp>
    </p:spTree>
    <p:extLst>
      <p:ext uri="{BB962C8B-B14F-4D97-AF65-F5344CB8AC3E}">
        <p14:creationId xmlns:p14="http://schemas.microsoft.com/office/powerpoint/2010/main" val="23096438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E3E9C-8510-4D5C-9F7A-494FC1BB44AD}"/>
              </a:ext>
            </a:extLst>
          </p:cNvPr>
          <p:cNvSpPr>
            <a:spLocks noGrp="1"/>
          </p:cNvSpPr>
          <p:nvPr>
            <p:ph type="title"/>
          </p:nvPr>
        </p:nvSpPr>
        <p:spPr/>
        <p:txBody>
          <a:bodyPr>
            <a:normAutofit fontScale="90000"/>
          </a:bodyPr>
          <a:lstStyle/>
          <a:p>
            <a:r>
              <a:rPr lang="fr-CA">
                <a:solidFill>
                  <a:srgbClr val="003C71"/>
                </a:solidFill>
                <a:ea typeface="+mn-lt"/>
                <a:cs typeface="+mn-lt"/>
              </a:rPr>
              <a:t>Remarques additionnelles pour </a:t>
            </a:r>
            <a:br>
              <a:rPr lang="fr-CA">
                <a:solidFill>
                  <a:srgbClr val="003C71"/>
                </a:solidFill>
                <a:ea typeface="+mn-lt"/>
                <a:cs typeface="+mn-lt"/>
              </a:rPr>
            </a:br>
            <a:r>
              <a:rPr lang="fr-CA">
                <a:solidFill>
                  <a:srgbClr val="003C71"/>
                </a:solidFill>
                <a:ea typeface="+mn-lt"/>
                <a:cs typeface="+mn-lt"/>
              </a:rPr>
              <a:t>les visites virtuelles</a:t>
            </a:r>
            <a:endParaRPr lang="en-US"/>
          </a:p>
        </p:txBody>
      </p:sp>
      <p:sp>
        <p:nvSpPr>
          <p:cNvPr id="4" name="Content Placeholder 2">
            <a:extLst>
              <a:ext uri="{FF2B5EF4-FFF2-40B4-BE49-F238E27FC236}">
                <a16:creationId xmlns:a16="http://schemas.microsoft.com/office/drawing/2014/main" id="{AEB312BD-0BAB-438F-B4FE-D8AC2BAD6108}"/>
              </a:ext>
            </a:extLst>
          </p:cNvPr>
          <p:cNvSpPr>
            <a:spLocks noGrp="1"/>
          </p:cNvSpPr>
          <p:nvPr>
            <p:ph idx="1"/>
          </p:nvPr>
        </p:nvSpPr>
        <p:spPr>
          <a:xfrm>
            <a:off x="1219200" y="1200150"/>
            <a:ext cx="6720840" cy="3315815"/>
          </a:xfrm>
        </p:spPr>
        <p:txBody>
          <a:bodyPr vert="horz" lIns="91440" tIns="45720" rIns="91440" bIns="45720" rtlCol="0" anchor="t">
            <a:normAutofit fontScale="55000" lnSpcReduction="20000"/>
          </a:bodyPr>
          <a:lstStyle/>
          <a:p>
            <a:pPr marL="0" indent="0">
              <a:lnSpc>
                <a:spcPct val="113999"/>
              </a:lnSpc>
              <a:buNone/>
            </a:pPr>
            <a:r>
              <a:rPr lang="fr-CA" b="1" u="sng" dirty="0">
                <a:ea typeface="+mn-lt"/>
                <a:cs typeface="+mn-lt"/>
              </a:rPr>
              <a:t>Exigences en matière de technologies</a:t>
            </a:r>
            <a:endParaRPr lang="en-US" b="1" u="sng">
              <a:cs typeface="Calibri"/>
            </a:endParaRPr>
          </a:p>
          <a:p>
            <a:r>
              <a:rPr lang="fr-CA" dirty="0"/>
              <a:t>La plateforme de vidéoconférence d'Ingénieurs Canada sera utilisée pour toutes les rencontres entre les membres de l'équipe de visiteurs </a:t>
            </a:r>
            <a:endParaRPr lang="fr-CA" dirty="0">
              <a:cs typeface="Calibri"/>
            </a:endParaRPr>
          </a:p>
          <a:p>
            <a:r>
              <a:rPr lang="fr-CA" dirty="0">
                <a:ea typeface="+mn-lt"/>
                <a:cs typeface="+mn-lt"/>
              </a:rPr>
              <a:t>La plateforme de vidéoconférence  de l'établissement sera utilisée pour toutes les rencontres des représentants du programme avec les membres de l'équipe de visiteurs</a:t>
            </a:r>
          </a:p>
          <a:p>
            <a:r>
              <a:rPr lang="fr-CA" dirty="0"/>
              <a:t>Assurez-vous d'avoir : </a:t>
            </a:r>
            <a:endParaRPr lang="fr-CA" dirty="0">
              <a:cs typeface="Calibri"/>
            </a:endParaRPr>
          </a:p>
          <a:p>
            <a:pPr lvl="1">
              <a:lnSpc>
                <a:spcPct val="113999"/>
              </a:lnSpc>
            </a:pPr>
            <a:r>
              <a:rPr lang="fr-CA" dirty="0"/>
              <a:t>Une connexion internet sécurisée, et filaire si possible</a:t>
            </a:r>
            <a:endParaRPr lang="fr-CA" dirty="0">
              <a:cs typeface="Calibri"/>
            </a:endParaRPr>
          </a:p>
          <a:p>
            <a:pPr lvl="1"/>
            <a:r>
              <a:rPr lang="fr-CA" dirty="0"/>
              <a:t>Une caméra vidéo</a:t>
            </a:r>
            <a:endParaRPr lang="fr-CA" dirty="0">
              <a:cs typeface="Calibri"/>
            </a:endParaRPr>
          </a:p>
          <a:p>
            <a:pPr lvl="1"/>
            <a:r>
              <a:rPr lang="fr-CA" dirty="0"/>
              <a:t>Un casque de qualité avec un microphone</a:t>
            </a:r>
            <a:endParaRPr lang="fr-CA" dirty="0">
              <a:cs typeface="Calibri"/>
            </a:endParaRPr>
          </a:p>
          <a:p>
            <a:pPr marL="0" lvl="1" indent="0">
              <a:buNone/>
            </a:pPr>
            <a:endParaRPr lang="fr-CA" dirty="0">
              <a:cs typeface="Calibri"/>
            </a:endParaRPr>
          </a:p>
          <a:p>
            <a:pPr marL="0" lvl="1" indent="0">
              <a:buNone/>
            </a:pPr>
            <a:r>
              <a:rPr lang="fr-CA" dirty="0">
                <a:cs typeface="Calibri"/>
              </a:rPr>
              <a:t>Il est demandé à tous les participants aux rencontres virtuelles de se montrer flexibles et compréhensifs envers d'autres participants qui se connecteraient depuis leur domicile – bien que ces participants devraient faire en sorte de limiter le bruit environnant, les sons provenant de membres de la famille ou d'animaux de compagnie </a:t>
            </a:r>
            <a:r>
              <a:rPr lang="fr-CA" dirty="0"/>
              <a:t>peuvent être difficiles à éviter. </a:t>
            </a:r>
            <a:endParaRPr lang="fr-CA" dirty="0">
              <a:cs typeface="Calibri" panose="020F0502020204030204"/>
            </a:endParaRPr>
          </a:p>
          <a:p>
            <a:endParaRPr lang="fr-CA" dirty="0">
              <a:cs typeface="Calibri" panose="020F0502020204030204"/>
            </a:endParaRPr>
          </a:p>
        </p:txBody>
      </p:sp>
      <p:sp>
        <p:nvSpPr>
          <p:cNvPr id="3" name="Footer Placeholder 2">
            <a:extLst>
              <a:ext uri="{FF2B5EF4-FFF2-40B4-BE49-F238E27FC236}">
                <a16:creationId xmlns:a16="http://schemas.microsoft.com/office/drawing/2014/main" id="{FFCB561C-CA01-408D-A565-0326AA0B8D11}"/>
              </a:ext>
            </a:extLst>
          </p:cNvPr>
          <p:cNvSpPr>
            <a:spLocks noGrp="1"/>
          </p:cNvSpPr>
          <p:nvPr>
            <p:ph type="ftr" sz="quarter" idx="3"/>
          </p:nvPr>
        </p:nvSpPr>
        <p:spPr/>
        <p:txBody>
          <a:bodyPr/>
          <a:lstStyle/>
          <a:p>
            <a:endParaRPr lang="en-CA"/>
          </a:p>
        </p:txBody>
      </p:sp>
      <p:sp>
        <p:nvSpPr>
          <p:cNvPr id="5" name="Slide Number Placeholder 4">
            <a:extLst>
              <a:ext uri="{FF2B5EF4-FFF2-40B4-BE49-F238E27FC236}">
                <a16:creationId xmlns:a16="http://schemas.microsoft.com/office/drawing/2014/main" id="{DE33798F-0D41-424F-AB76-90EFE6B518FF}"/>
              </a:ext>
            </a:extLst>
          </p:cNvPr>
          <p:cNvSpPr>
            <a:spLocks noGrp="1"/>
          </p:cNvSpPr>
          <p:nvPr>
            <p:ph type="sldNum" sz="quarter" idx="4"/>
          </p:nvPr>
        </p:nvSpPr>
        <p:spPr/>
        <p:txBody>
          <a:bodyPr/>
          <a:lstStyle/>
          <a:p>
            <a:fld id="{2D00DFA4-54D8-426D-8AF1-9A684DA98554}" type="slidenum">
              <a:rPr lang="en-CA" smtClean="0"/>
              <a:pPr/>
              <a:t>26</a:t>
            </a:fld>
            <a:endParaRPr lang="en-CA"/>
          </a:p>
        </p:txBody>
      </p:sp>
    </p:spTree>
    <p:extLst>
      <p:ext uri="{BB962C8B-B14F-4D97-AF65-F5344CB8AC3E}">
        <p14:creationId xmlns:p14="http://schemas.microsoft.com/office/powerpoint/2010/main" val="37989559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56109A9A-BFA5-456D-ABC4-033B1FA32D76}"/>
              </a:ext>
            </a:extLst>
          </p:cNvPr>
          <p:cNvSpPr>
            <a:spLocks noGrp="1"/>
          </p:cNvSpPr>
          <p:nvPr>
            <p:ph idx="1"/>
          </p:nvPr>
        </p:nvSpPr>
        <p:spPr/>
        <p:txBody>
          <a:bodyPr vert="horz" lIns="91440" tIns="45720" rIns="91440" bIns="45720" rtlCol="0" anchor="t">
            <a:normAutofit fontScale="77500" lnSpcReduction="20000"/>
          </a:bodyPr>
          <a:lstStyle/>
          <a:p>
            <a:r>
              <a:rPr lang="fr-CA">
                <a:cs typeface="Calibri"/>
              </a:rPr>
              <a:t>De la documentation complémentaire devra être fournie (de façon électronique) à l'équipe de visiteurs avant la visite, y compris : </a:t>
            </a:r>
          </a:p>
          <a:p>
            <a:pPr lvl="1">
              <a:buFont typeface="Arial" panose="020B0604020202020204" pitchFamily="34" charset="0"/>
              <a:buChar char="•"/>
            </a:pPr>
            <a:r>
              <a:rPr lang="fr-CA"/>
              <a:t>Visites guidée pré-enregistrée des laboratoires pertinents, salles d'étude, locaux de clubs, installations d'enseignement</a:t>
            </a:r>
            <a:endParaRPr lang="fr-CA">
              <a:cs typeface="Calibri"/>
            </a:endParaRPr>
          </a:p>
          <a:p>
            <a:pPr lvl="1">
              <a:lnSpc>
                <a:spcPct val="113999"/>
              </a:lnSpc>
              <a:buFont typeface="Arial" panose="020B0604020202020204" pitchFamily="34" charset="0"/>
              <a:buChar char="•"/>
            </a:pPr>
            <a:r>
              <a:rPr lang="fr-CA">
                <a:cs typeface="Calibri"/>
              </a:rPr>
              <a:t>Les documents de cours normalement remis aux étudiants pour chaque activité d'apprentissage (résumés de cours, devoirs, fiches d'instructions pour les travaux de laboratoire, directives de projets, questions d'examens, etc.)</a:t>
            </a:r>
          </a:p>
          <a:p>
            <a:pPr lvl="1">
              <a:lnSpc>
                <a:spcPct val="113999"/>
              </a:lnSpc>
              <a:buFont typeface="Arial" panose="020B0604020202020204" pitchFamily="34" charset="0"/>
              <a:buChar char="•"/>
            </a:pPr>
            <a:r>
              <a:rPr lang="fr-CA">
                <a:cs typeface="Calibri"/>
              </a:rPr>
              <a:t>Échantillons de travaux et d'examens notés (tests, jeux de problèmes, examens, rapports de laboratoire et de conception, etc.)</a:t>
            </a:r>
          </a:p>
          <a:p>
            <a:pPr lvl="1">
              <a:lnSpc>
                <a:spcPct val="113999"/>
              </a:lnSpc>
              <a:buFont typeface="Arial" panose="020B0604020202020204" pitchFamily="34" charset="0"/>
              <a:buChar char="•"/>
            </a:pPr>
            <a:r>
              <a:rPr lang="fr-CA">
                <a:cs typeface="Calibri"/>
              </a:rPr>
              <a:t>Documentation </a:t>
            </a:r>
            <a:r>
              <a:rPr lang="fr-CA">
                <a:ea typeface="+mn-lt"/>
                <a:cs typeface="+mn-lt"/>
              </a:rPr>
              <a:t>sur les qualités requises des diplômés et l'amélioration continue</a:t>
            </a:r>
            <a:endParaRPr lang="fr-CA">
              <a:cs typeface="Calibri"/>
            </a:endParaRPr>
          </a:p>
          <a:p>
            <a:pPr lvl="1">
              <a:lnSpc>
                <a:spcPct val="113999"/>
              </a:lnSpc>
              <a:buFont typeface="Arial" panose="020B0604020202020204" pitchFamily="34" charset="0"/>
              <a:buChar char="•"/>
            </a:pPr>
            <a:r>
              <a:rPr lang="fr-CA">
                <a:cs typeface="Calibri"/>
              </a:rPr>
              <a:t>Manuels et procédures de sécurité</a:t>
            </a:r>
          </a:p>
        </p:txBody>
      </p:sp>
      <p:sp>
        <p:nvSpPr>
          <p:cNvPr id="5" name="Title 4">
            <a:extLst>
              <a:ext uri="{FF2B5EF4-FFF2-40B4-BE49-F238E27FC236}">
                <a16:creationId xmlns:a16="http://schemas.microsoft.com/office/drawing/2014/main" id="{4C151A92-8F43-4446-A83B-6BFF76D3CAEE}"/>
              </a:ext>
            </a:extLst>
          </p:cNvPr>
          <p:cNvSpPr>
            <a:spLocks noGrp="1"/>
          </p:cNvSpPr>
          <p:nvPr>
            <p:ph type="title"/>
          </p:nvPr>
        </p:nvSpPr>
        <p:spPr/>
        <p:txBody>
          <a:bodyPr>
            <a:normAutofit fontScale="90000"/>
          </a:bodyPr>
          <a:lstStyle/>
          <a:p>
            <a:r>
              <a:rPr lang="fr-CA">
                <a:cs typeface="Calibri"/>
              </a:rPr>
              <a:t>Remarques additionnelles pour </a:t>
            </a:r>
            <a:br>
              <a:rPr lang="fr-CA">
                <a:cs typeface="Calibri"/>
              </a:rPr>
            </a:br>
            <a:r>
              <a:rPr lang="fr-CA">
                <a:cs typeface="Calibri"/>
              </a:rPr>
              <a:t>les visites virtuelles</a:t>
            </a:r>
            <a:endParaRPr lang="en-US" b="0">
              <a:ea typeface="+mn-lt"/>
              <a:cs typeface="+mn-lt"/>
            </a:endParaRPr>
          </a:p>
        </p:txBody>
      </p:sp>
      <p:sp>
        <p:nvSpPr>
          <p:cNvPr id="3" name="Footer Placeholder 2">
            <a:extLst>
              <a:ext uri="{FF2B5EF4-FFF2-40B4-BE49-F238E27FC236}">
                <a16:creationId xmlns:a16="http://schemas.microsoft.com/office/drawing/2014/main" id="{0D1FD30E-E1C8-4011-8B93-B775A25D0837}"/>
              </a:ext>
            </a:extLst>
          </p:cNvPr>
          <p:cNvSpPr>
            <a:spLocks noGrp="1"/>
          </p:cNvSpPr>
          <p:nvPr>
            <p:ph type="ftr" sz="quarter" idx="3"/>
          </p:nvPr>
        </p:nvSpPr>
        <p:spPr/>
        <p:txBody>
          <a:bodyPr/>
          <a:lstStyle/>
          <a:p>
            <a:endParaRPr lang="en-CA"/>
          </a:p>
        </p:txBody>
      </p:sp>
      <p:sp>
        <p:nvSpPr>
          <p:cNvPr id="6" name="Slide Number Placeholder 5">
            <a:extLst>
              <a:ext uri="{FF2B5EF4-FFF2-40B4-BE49-F238E27FC236}">
                <a16:creationId xmlns:a16="http://schemas.microsoft.com/office/drawing/2014/main" id="{AD61C5FF-7C2B-42F6-8EE3-48845941ABBD}"/>
              </a:ext>
            </a:extLst>
          </p:cNvPr>
          <p:cNvSpPr>
            <a:spLocks noGrp="1"/>
          </p:cNvSpPr>
          <p:nvPr>
            <p:ph type="sldNum" sz="quarter" idx="4"/>
          </p:nvPr>
        </p:nvSpPr>
        <p:spPr/>
        <p:txBody>
          <a:bodyPr/>
          <a:lstStyle/>
          <a:p>
            <a:fld id="{2D00DFA4-54D8-426D-8AF1-9A684DA98554}" type="slidenum">
              <a:rPr lang="en-CA" smtClean="0"/>
              <a:pPr/>
              <a:t>27</a:t>
            </a:fld>
            <a:endParaRPr lang="en-CA"/>
          </a:p>
        </p:txBody>
      </p:sp>
    </p:spTree>
    <p:extLst>
      <p:ext uri="{BB962C8B-B14F-4D97-AF65-F5344CB8AC3E}">
        <p14:creationId xmlns:p14="http://schemas.microsoft.com/office/powerpoint/2010/main" val="40755394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DBEE5-D038-4203-908C-7412B7D9CE34}"/>
              </a:ext>
            </a:extLst>
          </p:cNvPr>
          <p:cNvSpPr>
            <a:spLocks noGrp="1"/>
          </p:cNvSpPr>
          <p:nvPr>
            <p:ph type="title"/>
          </p:nvPr>
        </p:nvSpPr>
        <p:spPr/>
        <p:txBody>
          <a:bodyPr>
            <a:normAutofit fontScale="90000"/>
          </a:bodyPr>
          <a:lstStyle/>
          <a:p>
            <a:r>
              <a:rPr lang="fr-CA"/>
              <a:t>L'enseignement de premier cycle en génie </a:t>
            </a:r>
            <a:br>
              <a:rPr lang="fr-CA"/>
            </a:br>
            <a:r>
              <a:rPr lang="fr-CA"/>
              <a:t>et la pandémie</a:t>
            </a:r>
            <a:endParaRPr lang="fr-CA">
              <a:cs typeface="Calibri"/>
            </a:endParaRPr>
          </a:p>
        </p:txBody>
      </p:sp>
      <p:sp>
        <p:nvSpPr>
          <p:cNvPr id="4" name="Content Placeholder 2">
            <a:extLst>
              <a:ext uri="{FF2B5EF4-FFF2-40B4-BE49-F238E27FC236}">
                <a16:creationId xmlns:a16="http://schemas.microsoft.com/office/drawing/2014/main" id="{1F499F88-496C-4DDD-9E99-94CBB060ED7E}"/>
              </a:ext>
            </a:extLst>
          </p:cNvPr>
          <p:cNvSpPr>
            <a:spLocks noGrp="1"/>
          </p:cNvSpPr>
          <p:nvPr>
            <p:ph idx="1"/>
          </p:nvPr>
        </p:nvSpPr>
        <p:spPr/>
        <p:txBody>
          <a:bodyPr vert="horz" lIns="91440" tIns="45720" rIns="91440" bIns="45720" rtlCol="0" anchor="t">
            <a:normAutofit fontScale="92500" lnSpcReduction="20000"/>
          </a:bodyPr>
          <a:lstStyle/>
          <a:p>
            <a:pPr lvl="1">
              <a:buFont typeface="Arial" panose="020B0604020202020204" pitchFamily="34" charset="0"/>
              <a:buChar char="•"/>
            </a:pPr>
            <a:r>
              <a:rPr lang="fr-CA">
                <a:cs typeface="Calibri"/>
              </a:rPr>
              <a:t>Les établissements travaillent dur pour maintenir l'intégrité de leur(s) programme(s) ainsi que leur conformité aux normes d'agrément en cette période sans précédent</a:t>
            </a:r>
          </a:p>
          <a:p>
            <a:pPr lvl="1">
              <a:lnSpc>
                <a:spcPct val="113999"/>
              </a:lnSpc>
              <a:buFont typeface="Arial" panose="020B0604020202020204" pitchFamily="34" charset="0"/>
              <a:buChar char="•"/>
            </a:pPr>
            <a:r>
              <a:rPr lang="fr-CA">
                <a:cs typeface="Calibri"/>
              </a:rPr>
              <a:t>Pour beaucoup d'établissements, les modalités d'enseignement ont changé soudainement durant la session d'hiver 2020, forçant l'annulation des laboratoires, et très rapidement, la mise en place d'une prestation de cours  en ligne pour le reste de la session.</a:t>
            </a:r>
          </a:p>
          <a:p>
            <a:pPr lvl="1">
              <a:lnSpc>
                <a:spcPct val="113999"/>
              </a:lnSpc>
              <a:buFont typeface="Arial" panose="020B0604020202020204" pitchFamily="34" charset="0"/>
              <a:buChar char="•"/>
            </a:pPr>
            <a:r>
              <a:rPr lang="fr-CA">
                <a:cs typeface="Calibri"/>
              </a:rPr>
              <a:t>Pour les sessions de printemps et d'été 2020, les établissements ont pris des décisions rapides concernant les modalités de prestation des programmes en proposant une prestation en ligne des cours, laboratoires, examens, etc.</a:t>
            </a:r>
          </a:p>
        </p:txBody>
      </p:sp>
      <p:sp>
        <p:nvSpPr>
          <p:cNvPr id="3" name="Footer Placeholder 2">
            <a:extLst>
              <a:ext uri="{FF2B5EF4-FFF2-40B4-BE49-F238E27FC236}">
                <a16:creationId xmlns:a16="http://schemas.microsoft.com/office/drawing/2014/main" id="{D909D6AE-8057-45F8-BAEB-E212FDE9B4B3}"/>
              </a:ext>
            </a:extLst>
          </p:cNvPr>
          <p:cNvSpPr>
            <a:spLocks noGrp="1"/>
          </p:cNvSpPr>
          <p:nvPr>
            <p:ph type="ftr" sz="quarter" idx="3"/>
          </p:nvPr>
        </p:nvSpPr>
        <p:spPr/>
        <p:txBody>
          <a:bodyPr/>
          <a:lstStyle/>
          <a:p>
            <a:endParaRPr lang="en-CA"/>
          </a:p>
        </p:txBody>
      </p:sp>
      <p:sp>
        <p:nvSpPr>
          <p:cNvPr id="5" name="Slide Number Placeholder 4">
            <a:extLst>
              <a:ext uri="{FF2B5EF4-FFF2-40B4-BE49-F238E27FC236}">
                <a16:creationId xmlns:a16="http://schemas.microsoft.com/office/drawing/2014/main" id="{5347B018-DB55-4559-A29E-11BB91F246C6}"/>
              </a:ext>
            </a:extLst>
          </p:cNvPr>
          <p:cNvSpPr>
            <a:spLocks noGrp="1"/>
          </p:cNvSpPr>
          <p:nvPr>
            <p:ph type="sldNum" sz="quarter" idx="4"/>
          </p:nvPr>
        </p:nvSpPr>
        <p:spPr/>
        <p:txBody>
          <a:bodyPr/>
          <a:lstStyle/>
          <a:p>
            <a:fld id="{2D00DFA4-54D8-426D-8AF1-9A684DA98554}" type="slidenum">
              <a:rPr lang="en-CA" smtClean="0"/>
              <a:pPr/>
              <a:t>28</a:t>
            </a:fld>
            <a:endParaRPr lang="en-CA"/>
          </a:p>
        </p:txBody>
      </p:sp>
    </p:spTree>
    <p:extLst>
      <p:ext uri="{BB962C8B-B14F-4D97-AF65-F5344CB8AC3E}">
        <p14:creationId xmlns:p14="http://schemas.microsoft.com/office/powerpoint/2010/main" val="28149587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DBEE5-D038-4203-908C-7412B7D9CE34}"/>
              </a:ext>
            </a:extLst>
          </p:cNvPr>
          <p:cNvSpPr>
            <a:spLocks noGrp="1"/>
          </p:cNvSpPr>
          <p:nvPr>
            <p:ph type="title"/>
          </p:nvPr>
        </p:nvSpPr>
        <p:spPr/>
        <p:txBody>
          <a:bodyPr>
            <a:normAutofit/>
          </a:bodyPr>
          <a:lstStyle/>
          <a:p>
            <a:r>
              <a:rPr lang="fr-CA" sz="3200">
                <a:ea typeface="+mn-lt"/>
                <a:cs typeface="+mn-lt"/>
              </a:rPr>
              <a:t>L'enseignement de premier cycle en génie </a:t>
            </a:r>
            <a:br>
              <a:rPr lang="fr-CA" sz="3200">
                <a:ea typeface="+mn-lt"/>
                <a:cs typeface="+mn-lt"/>
              </a:rPr>
            </a:br>
            <a:r>
              <a:rPr lang="fr-CA" sz="3200">
                <a:ea typeface="+mn-lt"/>
                <a:cs typeface="+mn-lt"/>
              </a:rPr>
              <a:t>et la pandémie</a:t>
            </a:r>
            <a:endParaRPr lang="en-US" sz="3200" b="0">
              <a:ea typeface="+mn-lt"/>
              <a:cs typeface="+mn-lt"/>
            </a:endParaRPr>
          </a:p>
        </p:txBody>
      </p:sp>
      <p:sp>
        <p:nvSpPr>
          <p:cNvPr id="6" name="Content Placeholder 2">
            <a:extLst>
              <a:ext uri="{FF2B5EF4-FFF2-40B4-BE49-F238E27FC236}">
                <a16:creationId xmlns:a16="http://schemas.microsoft.com/office/drawing/2014/main" id="{5DC6944B-3FCA-4636-8ED8-93862F4513A0}"/>
              </a:ext>
            </a:extLst>
          </p:cNvPr>
          <p:cNvSpPr>
            <a:spLocks noGrp="1"/>
          </p:cNvSpPr>
          <p:nvPr>
            <p:ph idx="1"/>
          </p:nvPr>
        </p:nvSpPr>
        <p:spPr/>
        <p:txBody>
          <a:bodyPr vert="horz" lIns="91440" tIns="45720" rIns="91440" bIns="45720" rtlCol="0" anchor="t">
            <a:normAutofit fontScale="92500" lnSpcReduction="20000"/>
          </a:bodyPr>
          <a:lstStyle/>
          <a:p>
            <a:r>
              <a:rPr lang="fr-CA">
                <a:cs typeface="Calibri"/>
              </a:rPr>
              <a:t>Certains programmes ont appliqué un système de réussite/échec ou satisfaisant/insatisfaisant (ou équivalent) dans des cours où une évaluation en lettre ou en pourcentage serait normalement donnée.</a:t>
            </a:r>
          </a:p>
          <a:p>
            <a:pPr>
              <a:lnSpc>
                <a:spcPct val="113999"/>
              </a:lnSpc>
            </a:pPr>
            <a:r>
              <a:rPr lang="fr-CA">
                <a:cs typeface="Calibri"/>
              </a:rPr>
              <a:t>Certains ont annulé les examens finaux en personne et pris d'autres mesures académiques.</a:t>
            </a:r>
          </a:p>
          <a:p>
            <a:pPr>
              <a:lnSpc>
                <a:spcPct val="113999"/>
              </a:lnSpc>
            </a:pPr>
            <a:r>
              <a:rPr lang="fr-CA">
                <a:cs typeface="Calibri"/>
              </a:rPr>
              <a:t>Certains ont mis en place des alternatives aux exercices sur le terrain et travaux en laboratoire pour atteindre les résultats d'apprentissage spécifiques.</a:t>
            </a:r>
          </a:p>
        </p:txBody>
      </p:sp>
      <p:sp>
        <p:nvSpPr>
          <p:cNvPr id="3" name="Footer Placeholder 2">
            <a:extLst>
              <a:ext uri="{FF2B5EF4-FFF2-40B4-BE49-F238E27FC236}">
                <a16:creationId xmlns:a16="http://schemas.microsoft.com/office/drawing/2014/main" id="{4F7EF5AC-7B80-4971-83FF-FCE7C0FBAE60}"/>
              </a:ext>
            </a:extLst>
          </p:cNvPr>
          <p:cNvSpPr>
            <a:spLocks noGrp="1"/>
          </p:cNvSpPr>
          <p:nvPr>
            <p:ph type="ftr" sz="quarter" idx="3"/>
          </p:nvPr>
        </p:nvSpPr>
        <p:spPr/>
        <p:txBody>
          <a:bodyPr/>
          <a:lstStyle/>
          <a:p>
            <a:endParaRPr lang="en-CA"/>
          </a:p>
        </p:txBody>
      </p:sp>
      <p:sp>
        <p:nvSpPr>
          <p:cNvPr id="4" name="Slide Number Placeholder 3">
            <a:extLst>
              <a:ext uri="{FF2B5EF4-FFF2-40B4-BE49-F238E27FC236}">
                <a16:creationId xmlns:a16="http://schemas.microsoft.com/office/drawing/2014/main" id="{DD52EF02-E32D-4F4D-8996-23303E4A82A1}"/>
              </a:ext>
            </a:extLst>
          </p:cNvPr>
          <p:cNvSpPr>
            <a:spLocks noGrp="1"/>
          </p:cNvSpPr>
          <p:nvPr>
            <p:ph type="sldNum" sz="quarter" idx="4"/>
          </p:nvPr>
        </p:nvSpPr>
        <p:spPr/>
        <p:txBody>
          <a:bodyPr/>
          <a:lstStyle/>
          <a:p>
            <a:fld id="{2D00DFA4-54D8-426D-8AF1-9A684DA98554}" type="slidenum">
              <a:rPr lang="en-CA" smtClean="0"/>
              <a:pPr/>
              <a:t>29</a:t>
            </a:fld>
            <a:endParaRPr lang="en-CA"/>
          </a:p>
        </p:txBody>
      </p:sp>
    </p:spTree>
    <p:extLst>
      <p:ext uri="{BB962C8B-B14F-4D97-AF65-F5344CB8AC3E}">
        <p14:creationId xmlns:p14="http://schemas.microsoft.com/office/powerpoint/2010/main" val="1172261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A228561-A7BC-4CE5-ADAA-B606F4FC2BC7}"/>
              </a:ext>
            </a:extLst>
          </p:cNvPr>
          <p:cNvSpPr>
            <a:spLocks noGrp="1"/>
          </p:cNvSpPr>
          <p:nvPr>
            <p:ph type="title"/>
            <p:custDataLst>
              <p:tags r:id="rId1"/>
            </p:custDataLst>
          </p:nvPr>
        </p:nvSpPr>
        <p:spPr/>
        <p:txBody>
          <a:bodyPr/>
          <a:lstStyle/>
          <a:p>
            <a:r>
              <a:rPr lang="fr-CA" altLang="fr-FR"/>
              <a:t>Aperçu</a:t>
            </a:r>
          </a:p>
        </p:txBody>
      </p:sp>
      <p:grpSp>
        <p:nvGrpSpPr>
          <p:cNvPr id="9" name="Group 8">
            <a:extLst>
              <a:ext uri="{FF2B5EF4-FFF2-40B4-BE49-F238E27FC236}">
                <a16:creationId xmlns:a16="http://schemas.microsoft.com/office/drawing/2014/main" id="{93FAEB86-1642-482E-90FB-87940695C525}"/>
              </a:ext>
            </a:extLst>
          </p:cNvPr>
          <p:cNvGrpSpPr/>
          <p:nvPr>
            <p:custDataLst>
              <p:tags r:id="rId2"/>
            </p:custDataLst>
          </p:nvPr>
        </p:nvGrpSpPr>
        <p:grpSpPr>
          <a:xfrm>
            <a:off x="2023144" y="1347614"/>
            <a:ext cx="1121594" cy="1010394"/>
            <a:chOff x="611558" y="1419622"/>
            <a:chExt cx="952922" cy="866378"/>
          </a:xfrm>
          <a:effectLst>
            <a:outerShdw blurRad="63500" sx="102000" sy="102000" algn="ctr" rotWithShape="0">
              <a:prstClr val="black">
                <a:alpha val="40000"/>
              </a:prstClr>
            </a:outerShdw>
          </a:effectLst>
        </p:grpSpPr>
        <p:sp>
          <p:nvSpPr>
            <p:cNvPr id="6" name="Rectangle 5">
              <a:extLst>
                <a:ext uri="{FF2B5EF4-FFF2-40B4-BE49-F238E27FC236}">
                  <a16:creationId xmlns:a16="http://schemas.microsoft.com/office/drawing/2014/main" id="{FEBC3008-7B64-4787-96C4-14FED225F4C6}"/>
                </a:ext>
              </a:extLst>
            </p:cNvPr>
            <p:cNvSpPr/>
            <p:nvPr/>
          </p:nvSpPr>
          <p:spPr>
            <a:xfrm>
              <a:off x="611559" y="1419622"/>
              <a:ext cx="952921" cy="866378"/>
            </a:xfrm>
            <a:prstGeom prst="rect">
              <a:avLst/>
            </a:prstGeom>
            <a:solidFill>
              <a:srgbClr val="67823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Rectangle 7">
              <a:extLst>
                <a:ext uri="{FF2B5EF4-FFF2-40B4-BE49-F238E27FC236}">
                  <a16:creationId xmlns:a16="http://schemas.microsoft.com/office/drawing/2014/main" id="{4495A4C4-67EB-4785-91BD-88D4E72F578D}"/>
                </a:ext>
              </a:extLst>
            </p:cNvPr>
            <p:cNvSpPr/>
            <p:nvPr/>
          </p:nvSpPr>
          <p:spPr>
            <a:xfrm>
              <a:off x="611558" y="1419622"/>
              <a:ext cx="952921"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100">
                  <a:solidFill>
                    <a:schemeClr val="tx1"/>
                  </a:solidFill>
                </a:rPr>
                <a:t>Portrait de l’EES</a:t>
              </a:r>
            </a:p>
          </p:txBody>
        </p:sp>
      </p:grpSp>
      <p:grpSp>
        <p:nvGrpSpPr>
          <p:cNvPr id="10" name="Group 9">
            <a:extLst>
              <a:ext uri="{FF2B5EF4-FFF2-40B4-BE49-F238E27FC236}">
                <a16:creationId xmlns:a16="http://schemas.microsoft.com/office/drawing/2014/main" id="{D272C0C1-5260-4106-BCE4-788DB87A10CE}"/>
              </a:ext>
            </a:extLst>
          </p:cNvPr>
          <p:cNvGrpSpPr/>
          <p:nvPr>
            <p:custDataLst>
              <p:tags r:id="rId3"/>
            </p:custDataLst>
          </p:nvPr>
        </p:nvGrpSpPr>
        <p:grpSpPr>
          <a:xfrm>
            <a:off x="3353470" y="1347614"/>
            <a:ext cx="1121594" cy="1010394"/>
            <a:chOff x="611558" y="1419622"/>
            <a:chExt cx="952922" cy="866378"/>
          </a:xfrm>
          <a:effectLst>
            <a:outerShdw blurRad="63500" sx="102000" sy="102000" algn="ctr" rotWithShape="0">
              <a:prstClr val="black">
                <a:alpha val="40000"/>
              </a:prstClr>
            </a:outerShdw>
          </a:effectLst>
        </p:grpSpPr>
        <p:sp>
          <p:nvSpPr>
            <p:cNvPr id="11" name="Rectangle 10">
              <a:extLst>
                <a:ext uri="{FF2B5EF4-FFF2-40B4-BE49-F238E27FC236}">
                  <a16:creationId xmlns:a16="http://schemas.microsoft.com/office/drawing/2014/main" id="{BB3A9AF8-34F9-477F-A4CA-A3FF68C292FB}"/>
                </a:ext>
              </a:extLst>
            </p:cNvPr>
            <p:cNvSpPr/>
            <p:nvPr/>
          </p:nvSpPr>
          <p:spPr>
            <a:xfrm>
              <a:off x="611559" y="1419622"/>
              <a:ext cx="952921" cy="866378"/>
            </a:xfrm>
            <a:prstGeom prst="rect">
              <a:avLst/>
            </a:prstGeom>
            <a:solidFill>
              <a:srgbClr val="67823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Rectangle 11">
              <a:extLst>
                <a:ext uri="{FF2B5EF4-FFF2-40B4-BE49-F238E27FC236}">
                  <a16:creationId xmlns:a16="http://schemas.microsoft.com/office/drawing/2014/main" id="{A3AEB9CC-D43C-4BC7-8907-92EA76067700}"/>
                </a:ext>
              </a:extLst>
            </p:cNvPr>
            <p:cNvSpPr/>
            <p:nvPr/>
          </p:nvSpPr>
          <p:spPr>
            <a:xfrm>
              <a:off x="611558" y="1419622"/>
              <a:ext cx="952921"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100">
                  <a:solidFill>
                    <a:schemeClr val="tx1"/>
                  </a:solidFill>
                </a:rPr>
                <a:t>L’agrément et le Bureau d’agrément</a:t>
              </a:r>
            </a:p>
          </p:txBody>
        </p:sp>
      </p:grpSp>
      <p:grpSp>
        <p:nvGrpSpPr>
          <p:cNvPr id="13" name="Group 12">
            <a:extLst>
              <a:ext uri="{FF2B5EF4-FFF2-40B4-BE49-F238E27FC236}">
                <a16:creationId xmlns:a16="http://schemas.microsoft.com/office/drawing/2014/main" id="{AE228696-3121-4466-9E01-D557132AB880}"/>
              </a:ext>
            </a:extLst>
          </p:cNvPr>
          <p:cNvGrpSpPr/>
          <p:nvPr>
            <p:custDataLst>
              <p:tags r:id="rId4"/>
            </p:custDataLst>
          </p:nvPr>
        </p:nvGrpSpPr>
        <p:grpSpPr>
          <a:xfrm>
            <a:off x="4683796" y="1347614"/>
            <a:ext cx="1121594" cy="1010394"/>
            <a:chOff x="611558" y="1419622"/>
            <a:chExt cx="952922" cy="866378"/>
          </a:xfrm>
          <a:effectLst>
            <a:outerShdw blurRad="63500" sx="102000" sy="102000" algn="ctr" rotWithShape="0">
              <a:prstClr val="black">
                <a:alpha val="40000"/>
              </a:prstClr>
            </a:outerShdw>
          </a:effectLst>
        </p:grpSpPr>
        <p:sp>
          <p:nvSpPr>
            <p:cNvPr id="14" name="Rectangle 13">
              <a:extLst>
                <a:ext uri="{FF2B5EF4-FFF2-40B4-BE49-F238E27FC236}">
                  <a16:creationId xmlns:a16="http://schemas.microsoft.com/office/drawing/2014/main" id="{AC3861F4-A2DD-4615-9C32-E3D362DAA8C3}"/>
                </a:ext>
              </a:extLst>
            </p:cNvPr>
            <p:cNvSpPr/>
            <p:nvPr/>
          </p:nvSpPr>
          <p:spPr>
            <a:xfrm>
              <a:off x="611559" y="1419622"/>
              <a:ext cx="952921" cy="866378"/>
            </a:xfrm>
            <a:prstGeom prst="rect">
              <a:avLst/>
            </a:prstGeom>
            <a:solidFill>
              <a:srgbClr val="67823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5" name="Rectangle 14">
              <a:extLst>
                <a:ext uri="{FF2B5EF4-FFF2-40B4-BE49-F238E27FC236}">
                  <a16:creationId xmlns:a16="http://schemas.microsoft.com/office/drawing/2014/main" id="{619CC9D1-F84C-430C-B988-38468FF029B1}"/>
                </a:ext>
              </a:extLst>
            </p:cNvPr>
            <p:cNvSpPr/>
            <p:nvPr/>
          </p:nvSpPr>
          <p:spPr>
            <a:xfrm>
              <a:off x="611558" y="1419622"/>
              <a:ext cx="952921"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100">
                  <a:solidFill>
                    <a:schemeClr val="tx1"/>
                  </a:solidFill>
                </a:rPr>
                <a:t>Rôles et responsabilités</a:t>
              </a:r>
            </a:p>
          </p:txBody>
        </p:sp>
      </p:grpSp>
      <p:grpSp>
        <p:nvGrpSpPr>
          <p:cNvPr id="16" name="Group 15">
            <a:extLst>
              <a:ext uri="{FF2B5EF4-FFF2-40B4-BE49-F238E27FC236}">
                <a16:creationId xmlns:a16="http://schemas.microsoft.com/office/drawing/2014/main" id="{A2ACD848-E799-4AA1-9C3B-F6D23589DDC3}"/>
              </a:ext>
            </a:extLst>
          </p:cNvPr>
          <p:cNvGrpSpPr/>
          <p:nvPr>
            <p:custDataLst>
              <p:tags r:id="rId5"/>
            </p:custDataLst>
          </p:nvPr>
        </p:nvGrpSpPr>
        <p:grpSpPr>
          <a:xfrm>
            <a:off x="3353470" y="2785493"/>
            <a:ext cx="1121594" cy="1010394"/>
            <a:chOff x="611558" y="1419622"/>
            <a:chExt cx="952922" cy="866378"/>
          </a:xfrm>
          <a:effectLst>
            <a:outerShdw blurRad="63500" sx="102000" sy="102000" algn="ctr" rotWithShape="0">
              <a:prstClr val="black">
                <a:alpha val="40000"/>
              </a:prstClr>
            </a:outerShdw>
          </a:effectLst>
        </p:grpSpPr>
        <p:sp>
          <p:nvSpPr>
            <p:cNvPr id="17" name="Rectangle 16">
              <a:extLst>
                <a:ext uri="{FF2B5EF4-FFF2-40B4-BE49-F238E27FC236}">
                  <a16:creationId xmlns:a16="http://schemas.microsoft.com/office/drawing/2014/main" id="{844CAC6F-5A3B-4D2F-892A-FC52CBAC506A}"/>
                </a:ext>
              </a:extLst>
            </p:cNvPr>
            <p:cNvSpPr/>
            <p:nvPr/>
          </p:nvSpPr>
          <p:spPr>
            <a:xfrm>
              <a:off x="611559" y="1419622"/>
              <a:ext cx="952921" cy="866378"/>
            </a:xfrm>
            <a:prstGeom prst="rect">
              <a:avLst/>
            </a:prstGeom>
            <a:solidFill>
              <a:srgbClr val="67823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8" name="Rectangle 17">
              <a:extLst>
                <a:ext uri="{FF2B5EF4-FFF2-40B4-BE49-F238E27FC236}">
                  <a16:creationId xmlns:a16="http://schemas.microsoft.com/office/drawing/2014/main" id="{ADBFCF7F-29EB-4558-9AC7-7669C7133556}"/>
                </a:ext>
              </a:extLst>
            </p:cNvPr>
            <p:cNvSpPr/>
            <p:nvPr/>
          </p:nvSpPr>
          <p:spPr>
            <a:xfrm>
              <a:off x="611558" y="1419622"/>
              <a:ext cx="952921"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100">
                  <a:solidFill>
                    <a:schemeClr val="tx1"/>
                  </a:solidFill>
                </a:rPr>
                <a:t>La visite</a:t>
              </a:r>
            </a:p>
          </p:txBody>
        </p:sp>
      </p:grpSp>
      <p:grpSp>
        <p:nvGrpSpPr>
          <p:cNvPr id="19" name="Group 18">
            <a:extLst>
              <a:ext uri="{FF2B5EF4-FFF2-40B4-BE49-F238E27FC236}">
                <a16:creationId xmlns:a16="http://schemas.microsoft.com/office/drawing/2014/main" id="{BD858BD1-2913-4880-A6E9-E9819F2C8E23}"/>
              </a:ext>
            </a:extLst>
          </p:cNvPr>
          <p:cNvGrpSpPr/>
          <p:nvPr>
            <p:custDataLst>
              <p:tags r:id="rId6"/>
            </p:custDataLst>
          </p:nvPr>
        </p:nvGrpSpPr>
        <p:grpSpPr>
          <a:xfrm>
            <a:off x="6014122" y="1347614"/>
            <a:ext cx="1121594" cy="1010394"/>
            <a:chOff x="611558" y="1419622"/>
            <a:chExt cx="952922" cy="866378"/>
          </a:xfrm>
          <a:effectLst>
            <a:outerShdw blurRad="63500" sx="102000" sy="102000" algn="ctr" rotWithShape="0">
              <a:prstClr val="black">
                <a:alpha val="40000"/>
              </a:prstClr>
            </a:outerShdw>
          </a:effectLst>
        </p:grpSpPr>
        <p:sp>
          <p:nvSpPr>
            <p:cNvPr id="20" name="Rectangle 19">
              <a:extLst>
                <a:ext uri="{FF2B5EF4-FFF2-40B4-BE49-F238E27FC236}">
                  <a16:creationId xmlns:a16="http://schemas.microsoft.com/office/drawing/2014/main" id="{9A0E286D-7B45-4136-8B9E-07F1331BC131}"/>
                </a:ext>
              </a:extLst>
            </p:cNvPr>
            <p:cNvSpPr/>
            <p:nvPr/>
          </p:nvSpPr>
          <p:spPr>
            <a:xfrm>
              <a:off x="611559" y="1419622"/>
              <a:ext cx="952921" cy="866378"/>
            </a:xfrm>
            <a:prstGeom prst="rect">
              <a:avLst/>
            </a:prstGeom>
            <a:solidFill>
              <a:srgbClr val="67823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1" name="Rectangle 20">
              <a:extLst>
                <a:ext uri="{FF2B5EF4-FFF2-40B4-BE49-F238E27FC236}">
                  <a16:creationId xmlns:a16="http://schemas.microsoft.com/office/drawing/2014/main" id="{941631AC-800F-4545-8376-EE02BCF7DF71}"/>
                </a:ext>
              </a:extLst>
            </p:cNvPr>
            <p:cNvSpPr/>
            <p:nvPr/>
          </p:nvSpPr>
          <p:spPr>
            <a:xfrm>
              <a:off x="611558" y="1419622"/>
              <a:ext cx="952921"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100">
                  <a:solidFill>
                    <a:schemeClr val="tx1"/>
                  </a:solidFill>
                </a:rPr>
                <a:t>Avant la visite</a:t>
              </a:r>
            </a:p>
          </p:txBody>
        </p:sp>
      </p:grpSp>
      <p:grpSp>
        <p:nvGrpSpPr>
          <p:cNvPr id="22" name="Group 21">
            <a:extLst>
              <a:ext uri="{FF2B5EF4-FFF2-40B4-BE49-F238E27FC236}">
                <a16:creationId xmlns:a16="http://schemas.microsoft.com/office/drawing/2014/main" id="{B58956CC-8755-4FC3-89F0-565AB424400B}"/>
              </a:ext>
            </a:extLst>
          </p:cNvPr>
          <p:cNvGrpSpPr/>
          <p:nvPr>
            <p:custDataLst>
              <p:tags r:id="rId7"/>
            </p:custDataLst>
          </p:nvPr>
        </p:nvGrpSpPr>
        <p:grpSpPr>
          <a:xfrm>
            <a:off x="2023144" y="2793853"/>
            <a:ext cx="1121594" cy="1010394"/>
            <a:chOff x="611558" y="1419622"/>
            <a:chExt cx="952922" cy="866378"/>
          </a:xfrm>
          <a:effectLst>
            <a:outerShdw blurRad="63500" sx="102000" sy="102000" algn="ctr" rotWithShape="0">
              <a:prstClr val="black">
                <a:alpha val="40000"/>
              </a:prstClr>
            </a:outerShdw>
          </a:effectLst>
        </p:grpSpPr>
        <p:sp>
          <p:nvSpPr>
            <p:cNvPr id="23" name="Rectangle 22">
              <a:extLst>
                <a:ext uri="{FF2B5EF4-FFF2-40B4-BE49-F238E27FC236}">
                  <a16:creationId xmlns:a16="http://schemas.microsoft.com/office/drawing/2014/main" id="{BCCEC947-1DDA-4693-843C-44A56C9E01FA}"/>
                </a:ext>
              </a:extLst>
            </p:cNvPr>
            <p:cNvSpPr/>
            <p:nvPr/>
          </p:nvSpPr>
          <p:spPr>
            <a:xfrm>
              <a:off x="611559" y="1419622"/>
              <a:ext cx="952921" cy="866378"/>
            </a:xfrm>
            <a:prstGeom prst="rect">
              <a:avLst/>
            </a:prstGeom>
            <a:solidFill>
              <a:srgbClr val="67823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4" name="Rectangle 23">
              <a:extLst>
                <a:ext uri="{FF2B5EF4-FFF2-40B4-BE49-F238E27FC236}">
                  <a16:creationId xmlns:a16="http://schemas.microsoft.com/office/drawing/2014/main" id="{5B142F82-253F-4E09-BE0F-E33860025FF6}"/>
                </a:ext>
              </a:extLst>
            </p:cNvPr>
            <p:cNvSpPr/>
            <p:nvPr/>
          </p:nvSpPr>
          <p:spPr>
            <a:xfrm>
              <a:off x="611558" y="1419622"/>
              <a:ext cx="952921"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100">
                  <a:solidFill>
                    <a:schemeClr val="tx1"/>
                  </a:solidFill>
                </a:rPr>
                <a:t>Les normes</a:t>
              </a:r>
            </a:p>
          </p:txBody>
        </p:sp>
      </p:grpSp>
      <p:grpSp>
        <p:nvGrpSpPr>
          <p:cNvPr id="25" name="Group 24">
            <a:extLst>
              <a:ext uri="{FF2B5EF4-FFF2-40B4-BE49-F238E27FC236}">
                <a16:creationId xmlns:a16="http://schemas.microsoft.com/office/drawing/2014/main" id="{C9767C73-7400-46A3-B73E-D973836C7383}"/>
              </a:ext>
            </a:extLst>
          </p:cNvPr>
          <p:cNvGrpSpPr/>
          <p:nvPr>
            <p:custDataLst>
              <p:tags r:id="rId8"/>
            </p:custDataLst>
          </p:nvPr>
        </p:nvGrpSpPr>
        <p:grpSpPr>
          <a:xfrm>
            <a:off x="6014121" y="2787774"/>
            <a:ext cx="1121594" cy="1010394"/>
            <a:chOff x="611558" y="1419622"/>
            <a:chExt cx="952922" cy="866378"/>
          </a:xfrm>
          <a:effectLst>
            <a:outerShdw blurRad="63500" sx="102000" sy="102000" algn="ctr" rotWithShape="0">
              <a:prstClr val="black">
                <a:alpha val="40000"/>
              </a:prstClr>
            </a:outerShdw>
          </a:effectLst>
        </p:grpSpPr>
        <p:sp>
          <p:nvSpPr>
            <p:cNvPr id="26" name="Rectangle 25">
              <a:extLst>
                <a:ext uri="{FF2B5EF4-FFF2-40B4-BE49-F238E27FC236}">
                  <a16:creationId xmlns:a16="http://schemas.microsoft.com/office/drawing/2014/main" id="{3EA2C889-6B5F-4572-9B5B-1B068F54BCC1}"/>
                </a:ext>
              </a:extLst>
            </p:cNvPr>
            <p:cNvSpPr/>
            <p:nvPr/>
          </p:nvSpPr>
          <p:spPr>
            <a:xfrm>
              <a:off x="611559" y="1419622"/>
              <a:ext cx="952921" cy="866378"/>
            </a:xfrm>
            <a:prstGeom prst="rect">
              <a:avLst/>
            </a:prstGeom>
            <a:solidFill>
              <a:srgbClr val="67823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7" name="Rectangle 26">
              <a:extLst>
                <a:ext uri="{FF2B5EF4-FFF2-40B4-BE49-F238E27FC236}">
                  <a16:creationId xmlns:a16="http://schemas.microsoft.com/office/drawing/2014/main" id="{FF80EBF2-6F47-4F1E-9B18-CA79F6FBF408}"/>
                </a:ext>
              </a:extLst>
            </p:cNvPr>
            <p:cNvSpPr/>
            <p:nvPr/>
          </p:nvSpPr>
          <p:spPr>
            <a:xfrm>
              <a:off x="611558" y="1419622"/>
              <a:ext cx="952921"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100">
                  <a:solidFill>
                    <a:schemeClr val="tx1"/>
                  </a:solidFill>
                </a:rPr>
                <a:t>Le rapport</a:t>
              </a:r>
            </a:p>
          </p:txBody>
        </p:sp>
      </p:grpSp>
      <p:grpSp>
        <p:nvGrpSpPr>
          <p:cNvPr id="28" name="Group 27">
            <a:extLst>
              <a:ext uri="{FF2B5EF4-FFF2-40B4-BE49-F238E27FC236}">
                <a16:creationId xmlns:a16="http://schemas.microsoft.com/office/drawing/2014/main" id="{31323419-E26F-4F45-BFA9-5B67864F55FA}"/>
              </a:ext>
            </a:extLst>
          </p:cNvPr>
          <p:cNvGrpSpPr/>
          <p:nvPr>
            <p:custDataLst>
              <p:tags r:id="rId9"/>
            </p:custDataLst>
          </p:nvPr>
        </p:nvGrpSpPr>
        <p:grpSpPr>
          <a:xfrm>
            <a:off x="4683794" y="2785493"/>
            <a:ext cx="1121594" cy="1010394"/>
            <a:chOff x="611558" y="1419622"/>
            <a:chExt cx="952922" cy="866378"/>
          </a:xfrm>
          <a:effectLst>
            <a:outerShdw blurRad="63500" sx="102000" sy="102000" algn="ctr" rotWithShape="0">
              <a:prstClr val="black">
                <a:alpha val="40000"/>
              </a:prstClr>
            </a:outerShdw>
          </a:effectLst>
        </p:grpSpPr>
        <p:sp>
          <p:nvSpPr>
            <p:cNvPr id="29" name="Rectangle 28">
              <a:extLst>
                <a:ext uri="{FF2B5EF4-FFF2-40B4-BE49-F238E27FC236}">
                  <a16:creationId xmlns:a16="http://schemas.microsoft.com/office/drawing/2014/main" id="{E32BEC2B-99ED-459E-AEA3-B685AFBC0F99}"/>
                </a:ext>
              </a:extLst>
            </p:cNvPr>
            <p:cNvSpPr/>
            <p:nvPr/>
          </p:nvSpPr>
          <p:spPr>
            <a:xfrm>
              <a:off x="611559" y="1419622"/>
              <a:ext cx="952921" cy="866378"/>
            </a:xfrm>
            <a:prstGeom prst="rect">
              <a:avLst/>
            </a:prstGeom>
            <a:solidFill>
              <a:srgbClr val="67823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0" name="Rectangle 29">
              <a:extLst>
                <a:ext uri="{FF2B5EF4-FFF2-40B4-BE49-F238E27FC236}">
                  <a16:creationId xmlns:a16="http://schemas.microsoft.com/office/drawing/2014/main" id="{ADA4C4F5-AF42-47C4-A9A4-525561582199}"/>
                </a:ext>
              </a:extLst>
            </p:cNvPr>
            <p:cNvSpPr/>
            <p:nvPr/>
          </p:nvSpPr>
          <p:spPr>
            <a:xfrm>
              <a:off x="611558" y="1419622"/>
              <a:ext cx="952921"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100">
                  <a:solidFill>
                    <a:schemeClr val="tx1"/>
                  </a:solidFill>
                </a:rPr>
                <a:t>Récents changements pertinents</a:t>
              </a:r>
            </a:p>
          </p:txBody>
        </p:sp>
      </p:grpSp>
      <p:sp>
        <p:nvSpPr>
          <p:cNvPr id="2" name="Footer Placeholder 1">
            <a:extLst>
              <a:ext uri="{FF2B5EF4-FFF2-40B4-BE49-F238E27FC236}">
                <a16:creationId xmlns:a16="http://schemas.microsoft.com/office/drawing/2014/main" id="{0B22E5FA-EBB9-40F3-8905-C87C9F1CFA57}"/>
              </a:ext>
            </a:extLst>
          </p:cNvPr>
          <p:cNvSpPr>
            <a:spLocks noGrp="1"/>
          </p:cNvSpPr>
          <p:nvPr>
            <p:ph type="ftr" sz="quarter" idx="3"/>
          </p:nvPr>
        </p:nvSpPr>
        <p:spPr/>
        <p:txBody>
          <a:bodyPr/>
          <a:lstStyle/>
          <a:p>
            <a:endParaRPr lang="en-CA"/>
          </a:p>
        </p:txBody>
      </p:sp>
      <p:sp>
        <p:nvSpPr>
          <p:cNvPr id="3" name="Slide Number Placeholder 2">
            <a:extLst>
              <a:ext uri="{FF2B5EF4-FFF2-40B4-BE49-F238E27FC236}">
                <a16:creationId xmlns:a16="http://schemas.microsoft.com/office/drawing/2014/main" id="{43358BDF-BEF2-4A02-8D5B-05995E3B2B49}"/>
              </a:ext>
            </a:extLst>
          </p:cNvPr>
          <p:cNvSpPr>
            <a:spLocks noGrp="1"/>
          </p:cNvSpPr>
          <p:nvPr>
            <p:ph type="sldNum" sz="quarter" idx="4"/>
          </p:nvPr>
        </p:nvSpPr>
        <p:spPr/>
        <p:txBody>
          <a:bodyPr/>
          <a:lstStyle/>
          <a:p>
            <a:fld id="{2D00DFA4-54D8-426D-8AF1-9A684DA98554}" type="slidenum">
              <a:rPr lang="en-CA" smtClean="0"/>
              <a:pPr/>
              <a:t>3</a:t>
            </a:fld>
            <a:endParaRPr lang="en-CA"/>
          </a:p>
        </p:txBody>
      </p:sp>
    </p:spTree>
    <p:extLst>
      <p:ext uri="{BB962C8B-B14F-4D97-AF65-F5344CB8AC3E}">
        <p14:creationId xmlns:p14="http://schemas.microsoft.com/office/powerpoint/2010/main" val="1854403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61771-AD90-4B2F-B7A6-6E5A9E377E9B}"/>
              </a:ext>
            </a:extLst>
          </p:cNvPr>
          <p:cNvSpPr>
            <a:spLocks noGrp="1"/>
          </p:cNvSpPr>
          <p:nvPr>
            <p:ph type="title"/>
            <p:custDataLst>
              <p:tags r:id="rId1"/>
            </p:custDataLst>
          </p:nvPr>
        </p:nvSpPr>
        <p:spPr>
          <a:xfrm>
            <a:off x="628650" y="829973"/>
            <a:ext cx="7278020" cy="1957801"/>
          </a:xfrm>
        </p:spPr>
        <p:txBody>
          <a:bodyPr/>
          <a:lstStyle/>
          <a:p>
            <a:r>
              <a:rPr lang="fr-CA" noProof="0"/>
              <a:t>Avant la visite</a:t>
            </a:r>
          </a:p>
        </p:txBody>
      </p:sp>
      <p:sp>
        <p:nvSpPr>
          <p:cNvPr id="3" name="Footer Placeholder 2">
            <a:extLst>
              <a:ext uri="{FF2B5EF4-FFF2-40B4-BE49-F238E27FC236}">
                <a16:creationId xmlns:a16="http://schemas.microsoft.com/office/drawing/2014/main" id="{24F9E181-72AE-4BE3-830F-320790AB11C2}"/>
              </a:ext>
            </a:extLst>
          </p:cNvPr>
          <p:cNvSpPr>
            <a:spLocks noGrp="1"/>
          </p:cNvSpPr>
          <p:nvPr>
            <p:ph type="ftr" sz="quarter" idx="3"/>
          </p:nvPr>
        </p:nvSpPr>
        <p:spPr/>
        <p:txBody>
          <a:bodyPr/>
          <a:lstStyle/>
          <a:p>
            <a:endParaRPr lang="en-CA"/>
          </a:p>
        </p:txBody>
      </p:sp>
      <p:sp>
        <p:nvSpPr>
          <p:cNvPr id="4" name="Slide Number Placeholder 3">
            <a:extLst>
              <a:ext uri="{FF2B5EF4-FFF2-40B4-BE49-F238E27FC236}">
                <a16:creationId xmlns:a16="http://schemas.microsoft.com/office/drawing/2014/main" id="{C9FEFFD4-955B-4861-B3C2-4AD1EB1AEFAF}"/>
              </a:ext>
            </a:extLst>
          </p:cNvPr>
          <p:cNvSpPr>
            <a:spLocks noGrp="1"/>
          </p:cNvSpPr>
          <p:nvPr>
            <p:ph type="sldNum" sz="quarter" idx="4"/>
          </p:nvPr>
        </p:nvSpPr>
        <p:spPr/>
        <p:txBody>
          <a:bodyPr/>
          <a:lstStyle/>
          <a:p>
            <a:fld id="{B58D80FD-4C81-4DB0-B03D-680B8025C261}" type="slidenum">
              <a:rPr lang="en-CA" smtClean="0"/>
              <a:pPr/>
              <a:t>30</a:t>
            </a:fld>
            <a:r>
              <a:rPr lang="en-CA" dirty="0"/>
              <a:t> </a:t>
            </a:r>
            <a:endParaRPr lang="en-CA">
              <a:cs typeface="Calibri"/>
            </a:endParaRPr>
          </a:p>
        </p:txBody>
      </p:sp>
    </p:spTree>
    <p:extLst>
      <p:ext uri="{BB962C8B-B14F-4D97-AF65-F5344CB8AC3E}">
        <p14:creationId xmlns:p14="http://schemas.microsoft.com/office/powerpoint/2010/main" val="19184786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F39A804-6FC2-41AD-9F9C-A93A7CEDBCB8}"/>
              </a:ext>
            </a:extLst>
          </p:cNvPr>
          <p:cNvSpPr>
            <a:spLocks noGrp="1"/>
          </p:cNvSpPr>
          <p:nvPr>
            <p:ph type="title"/>
            <p:custDataLst>
              <p:tags r:id="rId1"/>
            </p:custDataLst>
          </p:nvPr>
        </p:nvSpPr>
        <p:spPr>
          <a:xfrm>
            <a:off x="457200" y="51470"/>
            <a:ext cx="8229600" cy="857250"/>
          </a:xfrm>
        </p:spPr>
        <p:txBody>
          <a:bodyPr>
            <a:normAutofit/>
          </a:bodyPr>
          <a:lstStyle/>
          <a:p>
            <a:r>
              <a:rPr lang="fr-CA" altLang="fr-FR" noProof="0">
                <a:solidFill>
                  <a:srgbClr val="003C71"/>
                </a:solidFill>
              </a:rPr>
              <a:t>Normes et procédures d’agrément</a:t>
            </a:r>
          </a:p>
        </p:txBody>
      </p:sp>
      <p:sp>
        <p:nvSpPr>
          <p:cNvPr id="6" name="Content Placeholder 3">
            <a:extLst>
              <a:ext uri="{FF2B5EF4-FFF2-40B4-BE49-F238E27FC236}">
                <a16:creationId xmlns:a16="http://schemas.microsoft.com/office/drawing/2014/main" id="{25227B8C-4873-4705-A4C0-C90232360DC7}"/>
              </a:ext>
            </a:extLst>
          </p:cNvPr>
          <p:cNvSpPr>
            <a:spLocks noGrp="1"/>
          </p:cNvSpPr>
          <p:nvPr>
            <p:ph idx="1"/>
            <p:custDataLst>
              <p:tags r:id="rId2"/>
            </p:custDataLst>
          </p:nvPr>
        </p:nvSpPr>
        <p:spPr>
          <a:xfrm>
            <a:off x="539552" y="1200150"/>
            <a:ext cx="4824536" cy="3387823"/>
          </a:xfrm>
        </p:spPr>
        <p:txBody>
          <a:bodyPr>
            <a:normAutofit fontScale="85000" lnSpcReduction="10000"/>
          </a:bodyPr>
          <a:lstStyle/>
          <a:p>
            <a:endParaRPr lang="fr-CA" altLang="fr-FR" noProof="0"/>
          </a:p>
          <a:p>
            <a:endParaRPr lang="fr-CA" altLang="fr-FR" noProof="0"/>
          </a:p>
          <a:p>
            <a:pPr marL="0" indent="0">
              <a:buNone/>
            </a:pPr>
            <a:r>
              <a:rPr lang="fr-CA" altLang="fr-FR" noProof="0"/>
              <a:t>Tous les membres de l’équipe de visiteurs devraient : </a:t>
            </a:r>
          </a:p>
          <a:p>
            <a:r>
              <a:rPr lang="fr-CA" altLang="fr-FR" noProof="0"/>
              <a:t>Se familiariser avec les normes</a:t>
            </a:r>
          </a:p>
          <a:p>
            <a:r>
              <a:rPr lang="fr-CA" altLang="fr-FR"/>
              <a:t>Prendre note de l’évolution des normes et des énoncés d’interprétation</a:t>
            </a:r>
            <a:endParaRPr lang="fr-CA" altLang="fr-FR" noProof="0"/>
          </a:p>
          <a:p>
            <a:pPr lvl="1"/>
            <a:r>
              <a:rPr lang="fr-CA" altLang="fr-FR" sz="1600" noProof="0"/>
              <a:t>Ils pourraient avoir changé depuis la dernière fois que vous avez été visiteur de programme!</a:t>
            </a:r>
          </a:p>
        </p:txBody>
      </p:sp>
      <p:pic>
        <p:nvPicPr>
          <p:cNvPr id="8" name="Picture 7">
            <a:extLst>
              <a:ext uri="{FF2B5EF4-FFF2-40B4-BE49-F238E27FC236}">
                <a16:creationId xmlns:a16="http://schemas.microsoft.com/office/drawing/2014/main" id="{6774A85C-301F-4BBF-B4C6-2039D7FA36E3}"/>
              </a:ext>
            </a:extLst>
          </p:cNvPr>
          <p:cNvPicPr>
            <a:picLocks noChangeAspect="1"/>
          </p:cNvPicPr>
          <p:nvPr/>
        </p:nvPicPr>
        <p:blipFill>
          <a:blip r:embed="rId5"/>
          <a:stretch>
            <a:fillRect/>
          </a:stretch>
        </p:blipFill>
        <p:spPr>
          <a:xfrm>
            <a:off x="5436096" y="916905"/>
            <a:ext cx="2808312" cy="3647412"/>
          </a:xfrm>
          <a:prstGeom prst="rect">
            <a:avLst/>
          </a:prstGeom>
        </p:spPr>
      </p:pic>
      <p:sp>
        <p:nvSpPr>
          <p:cNvPr id="2" name="Footer Placeholder 1">
            <a:extLst>
              <a:ext uri="{FF2B5EF4-FFF2-40B4-BE49-F238E27FC236}">
                <a16:creationId xmlns:a16="http://schemas.microsoft.com/office/drawing/2014/main" id="{E606B730-45C0-4DBB-8F1E-8DFAD61178F1}"/>
              </a:ext>
            </a:extLst>
          </p:cNvPr>
          <p:cNvSpPr>
            <a:spLocks noGrp="1"/>
          </p:cNvSpPr>
          <p:nvPr>
            <p:ph type="ftr" sz="quarter" idx="3"/>
          </p:nvPr>
        </p:nvSpPr>
        <p:spPr/>
        <p:txBody>
          <a:bodyPr/>
          <a:lstStyle/>
          <a:p>
            <a:endParaRPr lang="en-CA"/>
          </a:p>
        </p:txBody>
      </p:sp>
      <p:sp>
        <p:nvSpPr>
          <p:cNvPr id="3" name="Slide Number Placeholder 2">
            <a:extLst>
              <a:ext uri="{FF2B5EF4-FFF2-40B4-BE49-F238E27FC236}">
                <a16:creationId xmlns:a16="http://schemas.microsoft.com/office/drawing/2014/main" id="{F89123A3-0F68-4BA2-A697-D3A4FD3D5912}"/>
              </a:ext>
            </a:extLst>
          </p:cNvPr>
          <p:cNvSpPr>
            <a:spLocks noGrp="1"/>
          </p:cNvSpPr>
          <p:nvPr>
            <p:ph type="sldNum" sz="quarter" idx="4"/>
          </p:nvPr>
        </p:nvSpPr>
        <p:spPr/>
        <p:txBody>
          <a:bodyPr/>
          <a:lstStyle/>
          <a:p>
            <a:fld id="{2D00DFA4-54D8-426D-8AF1-9A684DA98554}" type="slidenum">
              <a:rPr lang="en-CA" smtClean="0"/>
              <a:pPr/>
              <a:t>31</a:t>
            </a:fld>
            <a:endParaRPr lang="en-CA"/>
          </a:p>
        </p:txBody>
      </p:sp>
    </p:spTree>
    <p:extLst>
      <p:ext uri="{BB962C8B-B14F-4D97-AF65-F5344CB8AC3E}">
        <p14:creationId xmlns:p14="http://schemas.microsoft.com/office/powerpoint/2010/main" val="22295952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AE110-6CB9-4BB4-87BE-CCEFDABB7552}"/>
              </a:ext>
            </a:extLst>
          </p:cNvPr>
          <p:cNvSpPr>
            <a:spLocks noGrp="1"/>
          </p:cNvSpPr>
          <p:nvPr>
            <p:ph type="title"/>
            <p:custDataLst>
              <p:tags r:id="rId1"/>
            </p:custDataLst>
          </p:nvPr>
        </p:nvSpPr>
        <p:spPr>
          <a:xfrm>
            <a:off x="457200" y="51470"/>
            <a:ext cx="8229600" cy="857250"/>
          </a:xfrm>
        </p:spPr>
        <p:txBody>
          <a:bodyPr/>
          <a:lstStyle/>
          <a:p>
            <a:r>
              <a:rPr lang="fr-CA">
                <a:solidFill>
                  <a:srgbClr val="003C71"/>
                </a:solidFill>
              </a:rPr>
              <a:t>Formation</a:t>
            </a:r>
          </a:p>
        </p:txBody>
      </p:sp>
      <p:sp>
        <p:nvSpPr>
          <p:cNvPr id="3" name="Content Placeholder 2">
            <a:extLst>
              <a:ext uri="{FF2B5EF4-FFF2-40B4-BE49-F238E27FC236}">
                <a16:creationId xmlns:a16="http://schemas.microsoft.com/office/drawing/2014/main" id="{B300C66C-D4F9-47BC-941A-F2C98E4D3C7F}"/>
              </a:ext>
            </a:extLst>
          </p:cNvPr>
          <p:cNvSpPr>
            <a:spLocks noGrp="1"/>
          </p:cNvSpPr>
          <p:nvPr>
            <p:ph idx="1"/>
            <p:custDataLst>
              <p:tags r:id="rId2"/>
            </p:custDataLst>
          </p:nvPr>
        </p:nvSpPr>
        <p:spPr>
          <a:xfrm>
            <a:off x="395536" y="1203598"/>
            <a:ext cx="3672408" cy="3312368"/>
          </a:xfrm>
        </p:spPr>
        <p:txBody>
          <a:bodyPr>
            <a:normAutofit lnSpcReduction="10000"/>
          </a:bodyPr>
          <a:lstStyle/>
          <a:p>
            <a:r>
              <a:rPr lang="fr-CA" sz="2000"/>
              <a:t>Chaque membre de l’équipe doit suivre la formation en ligne</a:t>
            </a:r>
          </a:p>
          <a:p>
            <a:r>
              <a:rPr lang="fr-CA" sz="2000"/>
              <a:t>Les données de connexion sont fournies par le secrétariat du BA</a:t>
            </a:r>
          </a:p>
          <a:p>
            <a:r>
              <a:rPr lang="fr-CA" sz="2000"/>
              <a:t>Vue d’ensemble du processus d’agrément, rôles et responsabilités,  conseils, etc.</a:t>
            </a:r>
          </a:p>
          <a:p>
            <a:pPr marL="0" indent="0">
              <a:buNone/>
            </a:pPr>
            <a:endParaRPr lang="fr-CA" sz="2000"/>
          </a:p>
        </p:txBody>
      </p:sp>
      <p:pic>
        <p:nvPicPr>
          <p:cNvPr id="7" name="Picture 6">
            <a:extLst>
              <a:ext uri="{FF2B5EF4-FFF2-40B4-BE49-F238E27FC236}">
                <a16:creationId xmlns:a16="http://schemas.microsoft.com/office/drawing/2014/main" id="{FA5D5467-4A8F-4EA7-8740-D4CA51E55A5F}"/>
              </a:ext>
            </a:extLst>
          </p:cNvPr>
          <p:cNvPicPr/>
          <p:nvPr>
            <p:custDataLst>
              <p:tags r:id="rId3"/>
            </p:custDataLst>
          </p:nvPr>
        </p:nvPicPr>
        <p:blipFill>
          <a:blip r:embed="rId6"/>
          <a:stretch>
            <a:fillRect/>
          </a:stretch>
        </p:blipFill>
        <p:spPr>
          <a:xfrm>
            <a:off x="3995374" y="1119255"/>
            <a:ext cx="5070122" cy="3066823"/>
          </a:xfrm>
          <a:prstGeom prst="rect">
            <a:avLst/>
          </a:prstGeom>
        </p:spPr>
      </p:pic>
      <p:sp>
        <p:nvSpPr>
          <p:cNvPr id="4" name="Footer Placeholder 3">
            <a:extLst>
              <a:ext uri="{FF2B5EF4-FFF2-40B4-BE49-F238E27FC236}">
                <a16:creationId xmlns:a16="http://schemas.microsoft.com/office/drawing/2014/main" id="{C78FEC01-BA36-4BAE-8164-A3A4A7A62308}"/>
              </a:ext>
            </a:extLst>
          </p:cNvPr>
          <p:cNvSpPr>
            <a:spLocks noGrp="1"/>
          </p:cNvSpPr>
          <p:nvPr>
            <p:ph type="ftr" sz="quarter" idx="3"/>
          </p:nvPr>
        </p:nvSpPr>
        <p:spPr/>
        <p:txBody>
          <a:bodyPr/>
          <a:lstStyle/>
          <a:p>
            <a:endParaRPr lang="en-CA"/>
          </a:p>
        </p:txBody>
      </p:sp>
      <p:sp>
        <p:nvSpPr>
          <p:cNvPr id="5" name="Slide Number Placeholder 4">
            <a:extLst>
              <a:ext uri="{FF2B5EF4-FFF2-40B4-BE49-F238E27FC236}">
                <a16:creationId xmlns:a16="http://schemas.microsoft.com/office/drawing/2014/main" id="{DFABC82C-52FB-450F-A9B6-F0E713385EE7}"/>
              </a:ext>
            </a:extLst>
          </p:cNvPr>
          <p:cNvSpPr>
            <a:spLocks noGrp="1"/>
          </p:cNvSpPr>
          <p:nvPr>
            <p:ph type="sldNum" sz="quarter" idx="4"/>
          </p:nvPr>
        </p:nvSpPr>
        <p:spPr/>
        <p:txBody>
          <a:bodyPr/>
          <a:lstStyle/>
          <a:p>
            <a:fld id="{2D00DFA4-54D8-426D-8AF1-9A684DA98554}" type="slidenum">
              <a:rPr lang="en-CA" smtClean="0"/>
              <a:pPr/>
              <a:t>32</a:t>
            </a:fld>
            <a:endParaRPr lang="en-CA"/>
          </a:p>
        </p:txBody>
      </p:sp>
    </p:spTree>
    <p:extLst>
      <p:ext uri="{BB962C8B-B14F-4D97-AF65-F5344CB8AC3E}">
        <p14:creationId xmlns:p14="http://schemas.microsoft.com/office/powerpoint/2010/main" val="27318768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custDataLst>
              <p:tags r:id="rId1"/>
            </p:custDataLst>
          </p:nvPr>
        </p:nvSpPr>
        <p:spPr>
          <a:xfrm>
            <a:off x="0" y="58316"/>
            <a:ext cx="9144000" cy="857250"/>
          </a:xfrm>
        </p:spPr>
        <p:txBody>
          <a:bodyPr>
            <a:normAutofit/>
          </a:bodyPr>
          <a:lstStyle/>
          <a:p>
            <a:pPr eaLnBrk="1" hangingPunct="1"/>
            <a:r>
              <a:rPr lang="fr-CA" altLang="fr-FR">
                <a:solidFill>
                  <a:srgbClr val="003C71"/>
                </a:solidFill>
              </a:rPr>
              <a:t>Ressources à l’intention des équipes</a:t>
            </a:r>
          </a:p>
        </p:txBody>
      </p:sp>
      <p:sp>
        <p:nvSpPr>
          <p:cNvPr id="7" name="TextBox 6">
            <a:extLst>
              <a:ext uri="{FF2B5EF4-FFF2-40B4-BE49-F238E27FC236}">
                <a16:creationId xmlns:a16="http://schemas.microsoft.com/office/drawing/2014/main" id="{7182E3B8-2B63-4652-85D7-0A31E636930A}"/>
              </a:ext>
            </a:extLst>
          </p:cNvPr>
          <p:cNvSpPr txBox="1"/>
          <p:nvPr>
            <p:custDataLst>
              <p:tags r:id="rId2"/>
            </p:custDataLst>
          </p:nvPr>
        </p:nvSpPr>
        <p:spPr>
          <a:xfrm>
            <a:off x="393156" y="4356819"/>
            <a:ext cx="4185826" cy="369332"/>
          </a:xfrm>
          <a:prstGeom prst="rect">
            <a:avLst/>
          </a:prstGeom>
          <a:noFill/>
        </p:spPr>
        <p:txBody>
          <a:bodyPr wrap="none" rtlCol="0">
            <a:spAutoFit/>
          </a:bodyPr>
          <a:lstStyle/>
          <a:p>
            <a:r>
              <a:rPr lang="fr-CA"/>
              <a:t>www.engineerscanada.ca/fr/agrement</a:t>
            </a:r>
          </a:p>
        </p:txBody>
      </p:sp>
      <p:pic>
        <p:nvPicPr>
          <p:cNvPr id="10" name="Picture 9">
            <a:extLst>
              <a:ext uri="{FF2B5EF4-FFF2-40B4-BE49-F238E27FC236}">
                <a16:creationId xmlns:a16="http://schemas.microsoft.com/office/drawing/2014/main" id="{D58125BF-3D11-4405-93E5-7EBF8A10896B}"/>
              </a:ext>
            </a:extLst>
          </p:cNvPr>
          <p:cNvPicPr/>
          <p:nvPr>
            <p:custDataLst>
              <p:tags r:id="rId3"/>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5178749" y="1102498"/>
            <a:ext cx="3032760" cy="3573145"/>
          </a:xfrm>
          <a:prstGeom prst="rect">
            <a:avLst/>
          </a:prstGeom>
          <a:noFill/>
          <a:ln w="3175">
            <a:solidFill>
              <a:schemeClr val="bg1">
                <a:lumMod val="85000"/>
              </a:schemeClr>
            </a:solidFill>
          </a:ln>
        </p:spPr>
      </p:pic>
      <p:pic>
        <p:nvPicPr>
          <p:cNvPr id="2" name="Picture 1">
            <a:extLst>
              <a:ext uri="{FF2B5EF4-FFF2-40B4-BE49-F238E27FC236}">
                <a16:creationId xmlns:a16="http://schemas.microsoft.com/office/drawing/2014/main" id="{243260BE-FC1F-4039-853E-A4649E9CF800}"/>
              </a:ext>
            </a:extLst>
          </p:cNvPr>
          <p:cNvPicPr>
            <a:picLocks noChangeAspect="1"/>
          </p:cNvPicPr>
          <p:nvPr/>
        </p:nvPicPr>
        <p:blipFill>
          <a:blip r:embed="rId7"/>
          <a:stretch>
            <a:fillRect/>
          </a:stretch>
        </p:blipFill>
        <p:spPr>
          <a:xfrm>
            <a:off x="564659" y="915566"/>
            <a:ext cx="1631255" cy="344061"/>
          </a:xfrm>
          <a:prstGeom prst="rect">
            <a:avLst/>
          </a:prstGeom>
        </p:spPr>
      </p:pic>
      <p:pic>
        <p:nvPicPr>
          <p:cNvPr id="3" name="Picture 2">
            <a:extLst>
              <a:ext uri="{FF2B5EF4-FFF2-40B4-BE49-F238E27FC236}">
                <a16:creationId xmlns:a16="http://schemas.microsoft.com/office/drawing/2014/main" id="{178FFC79-62D9-4A9D-977F-41D8E417C9DC}"/>
              </a:ext>
            </a:extLst>
          </p:cNvPr>
          <p:cNvPicPr>
            <a:picLocks noChangeAspect="1"/>
          </p:cNvPicPr>
          <p:nvPr/>
        </p:nvPicPr>
        <p:blipFill>
          <a:blip r:embed="rId8"/>
          <a:stretch>
            <a:fillRect/>
          </a:stretch>
        </p:blipFill>
        <p:spPr>
          <a:xfrm>
            <a:off x="715474" y="1347615"/>
            <a:ext cx="3528158" cy="3035996"/>
          </a:xfrm>
          <a:prstGeom prst="rect">
            <a:avLst/>
          </a:prstGeom>
        </p:spPr>
      </p:pic>
      <p:sp>
        <p:nvSpPr>
          <p:cNvPr id="4" name="Footer Placeholder 3">
            <a:extLst>
              <a:ext uri="{FF2B5EF4-FFF2-40B4-BE49-F238E27FC236}">
                <a16:creationId xmlns:a16="http://schemas.microsoft.com/office/drawing/2014/main" id="{F59DA28C-3112-4554-96AA-2EF28F5914C1}"/>
              </a:ext>
            </a:extLst>
          </p:cNvPr>
          <p:cNvSpPr>
            <a:spLocks noGrp="1"/>
          </p:cNvSpPr>
          <p:nvPr>
            <p:ph type="ftr" sz="quarter" idx="3"/>
          </p:nvPr>
        </p:nvSpPr>
        <p:spPr/>
        <p:txBody>
          <a:bodyPr/>
          <a:lstStyle/>
          <a:p>
            <a:endParaRPr lang="en-CA"/>
          </a:p>
        </p:txBody>
      </p:sp>
      <p:sp>
        <p:nvSpPr>
          <p:cNvPr id="5" name="Slide Number Placeholder 4">
            <a:extLst>
              <a:ext uri="{FF2B5EF4-FFF2-40B4-BE49-F238E27FC236}">
                <a16:creationId xmlns:a16="http://schemas.microsoft.com/office/drawing/2014/main" id="{551A55A7-DBB6-44E3-BE03-DA734B09C621}"/>
              </a:ext>
            </a:extLst>
          </p:cNvPr>
          <p:cNvSpPr>
            <a:spLocks noGrp="1"/>
          </p:cNvSpPr>
          <p:nvPr>
            <p:ph type="sldNum" sz="quarter" idx="4"/>
          </p:nvPr>
        </p:nvSpPr>
        <p:spPr/>
        <p:txBody>
          <a:bodyPr/>
          <a:lstStyle/>
          <a:p>
            <a:fld id="{2D00DFA4-54D8-426D-8AF1-9A684DA98554}" type="slidenum">
              <a:rPr lang="en-CA" smtClean="0"/>
              <a:pPr/>
              <a:t>33</a:t>
            </a:fld>
            <a:endParaRPr lang="en-CA"/>
          </a:p>
        </p:txBody>
      </p:sp>
    </p:spTree>
    <p:extLst>
      <p:ext uri="{BB962C8B-B14F-4D97-AF65-F5344CB8AC3E}">
        <p14:creationId xmlns:p14="http://schemas.microsoft.com/office/powerpoint/2010/main" val="32152800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custDataLst>
              <p:tags r:id="rId1"/>
            </p:custDataLst>
          </p:nvPr>
        </p:nvSpPr>
        <p:spPr>
          <a:xfrm>
            <a:off x="36512" y="51470"/>
            <a:ext cx="9144000" cy="648072"/>
          </a:xfrm>
        </p:spPr>
        <p:txBody>
          <a:bodyPr>
            <a:normAutofit/>
          </a:bodyPr>
          <a:lstStyle/>
          <a:p>
            <a:pPr eaLnBrk="1" hangingPunct="1"/>
            <a:r>
              <a:rPr lang="fr-CA" altLang="fr-FR">
                <a:solidFill>
                  <a:srgbClr val="003C71"/>
                </a:solidFill>
              </a:rPr>
              <a:t>Activités des membres de l’équipe</a:t>
            </a:r>
          </a:p>
        </p:txBody>
      </p:sp>
      <p:sp>
        <p:nvSpPr>
          <p:cNvPr id="4" name="Content Placeholder 4">
            <a:extLst>
              <a:ext uri="{FF2B5EF4-FFF2-40B4-BE49-F238E27FC236}">
                <a16:creationId xmlns:a16="http://schemas.microsoft.com/office/drawing/2014/main" id="{C2C267E3-20E5-47CD-A82C-B98F657D8ADB}"/>
              </a:ext>
            </a:extLst>
          </p:cNvPr>
          <p:cNvSpPr txBox="1">
            <a:spLocks/>
          </p:cNvSpPr>
          <p:nvPr>
            <p:custDataLst>
              <p:tags r:id="rId2"/>
            </p:custDataLst>
          </p:nvPr>
        </p:nvSpPr>
        <p:spPr>
          <a:xfrm>
            <a:off x="323528" y="843557"/>
            <a:ext cx="7992888" cy="3648613"/>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lnSpc>
                <a:spcPct val="90000"/>
              </a:lnSpc>
              <a:spcBef>
                <a:spcPts val="700"/>
              </a:spcBef>
              <a:buFont typeface="+mj-lt"/>
              <a:buAutoNum type="arabicPeriod"/>
            </a:pPr>
            <a:r>
              <a:rPr lang="fr-CA" altLang="fr-FR" sz="1800" dirty="0"/>
              <a:t>Se conformer au </a:t>
            </a:r>
            <a:r>
              <a:rPr lang="fr-CA" altLang="fr-FR" sz="1800" dirty="0">
                <a:hlinkClick r:id="rId5"/>
              </a:rPr>
              <a:t>Code de conduite du Conseil d'Ingénieurs Canada</a:t>
            </a:r>
            <a:endParaRPr lang="fr-CA" altLang="fr-FR" sz="1800" dirty="0">
              <a:cs typeface="Calibri"/>
            </a:endParaRPr>
          </a:p>
          <a:p>
            <a:pPr marL="457200" indent="-457200">
              <a:lnSpc>
                <a:spcPct val="90000"/>
              </a:lnSpc>
              <a:spcBef>
                <a:spcPts val="700"/>
              </a:spcBef>
              <a:buFont typeface="+mj-lt"/>
              <a:buAutoNum type="arabicPeriod"/>
            </a:pPr>
            <a:r>
              <a:rPr lang="fr-CA" altLang="fr-FR" sz="1800" dirty="0"/>
              <a:t>Participer à 2 ou 3 téléconférences organisées par le président de l’équipe</a:t>
            </a:r>
          </a:p>
          <a:p>
            <a:pPr lvl="1">
              <a:lnSpc>
                <a:spcPct val="90000"/>
              </a:lnSpc>
              <a:spcBef>
                <a:spcPts val="700"/>
              </a:spcBef>
            </a:pPr>
            <a:r>
              <a:rPr lang="fr-CA" altLang="fr-FR" sz="1600" dirty="0"/>
              <a:t>Nombre et fréquence selon les besoins</a:t>
            </a:r>
          </a:p>
          <a:p>
            <a:pPr lvl="1">
              <a:lnSpc>
                <a:spcPct val="90000"/>
              </a:lnSpc>
              <a:spcBef>
                <a:spcPts val="700"/>
              </a:spcBef>
            </a:pPr>
            <a:r>
              <a:rPr lang="fr-CA" altLang="fr-FR" sz="1600" dirty="0"/>
              <a:t>Faire connaissance avec les autres membres</a:t>
            </a:r>
          </a:p>
          <a:p>
            <a:pPr lvl="1">
              <a:lnSpc>
                <a:spcPct val="90000"/>
              </a:lnSpc>
              <a:spcBef>
                <a:spcPts val="700"/>
              </a:spcBef>
            </a:pPr>
            <a:r>
              <a:rPr lang="fr-CA" altLang="fr-FR" sz="1600" dirty="0"/>
              <a:t>Aperçu général du processus</a:t>
            </a:r>
          </a:p>
          <a:p>
            <a:pPr lvl="1">
              <a:lnSpc>
                <a:spcPct val="90000"/>
              </a:lnSpc>
              <a:spcBef>
                <a:spcPts val="700"/>
              </a:spcBef>
            </a:pPr>
            <a:r>
              <a:rPr lang="fr-CA" altLang="fr-FR" sz="1600" dirty="0"/>
              <a:t>Détermination des points à considérer</a:t>
            </a:r>
          </a:p>
          <a:p>
            <a:pPr lvl="1">
              <a:lnSpc>
                <a:spcPct val="90000"/>
              </a:lnSpc>
              <a:spcBef>
                <a:spcPts val="700"/>
              </a:spcBef>
            </a:pPr>
            <a:r>
              <a:rPr lang="fr-CA" altLang="fr-FR" sz="1600" dirty="0"/>
              <a:t>Planification de l’horaire de la visite</a:t>
            </a:r>
          </a:p>
          <a:p>
            <a:pPr marL="457200" indent="-457200">
              <a:lnSpc>
                <a:spcPct val="90000"/>
              </a:lnSpc>
              <a:spcBef>
                <a:spcPts val="700"/>
              </a:spcBef>
              <a:buFont typeface="+mj-lt"/>
              <a:buAutoNum type="arabicPeriod"/>
            </a:pPr>
            <a:endParaRPr lang="fr-CA" altLang="fr-FR" sz="500" dirty="0"/>
          </a:p>
          <a:p>
            <a:pPr marL="457200" indent="-457200">
              <a:lnSpc>
                <a:spcPct val="90000"/>
              </a:lnSpc>
              <a:spcBef>
                <a:spcPts val="700"/>
              </a:spcBef>
              <a:buFont typeface="+mj-lt"/>
              <a:buAutoNum type="arabicPeriod"/>
            </a:pPr>
            <a:r>
              <a:rPr lang="fr-CA" altLang="fr-FR" sz="1800" dirty="0"/>
              <a:t>Examiner individuellement le questionnaire sur le programme</a:t>
            </a:r>
          </a:p>
          <a:p>
            <a:pPr lvl="1">
              <a:lnSpc>
                <a:spcPct val="90000"/>
              </a:lnSpc>
              <a:spcBef>
                <a:spcPts val="700"/>
              </a:spcBef>
            </a:pPr>
            <a:r>
              <a:rPr lang="fr-CA" altLang="fr-FR" sz="1600" dirty="0"/>
              <a:t>Cerner les points à considérer qui doivent être scrutés pendant la visite</a:t>
            </a:r>
          </a:p>
          <a:p>
            <a:pPr lvl="1">
              <a:lnSpc>
                <a:spcPct val="90000"/>
              </a:lnSpc>
              <a:spcBef>
                <a:spcPts val="700"/>
              </a:spcBef>
            </a:pPr>
            <a:r>
              <a:rPr lang="fr-CA" altLang="fr-FR" sz="1600" dirty="0"/>
              <a:t>Remplir le document </a:t>
            </a:r>
            <a:r>
              <a:rPr lang="fr-CA" altLang="fr-FR" sz="1600" i="1" dirty="0"/>
              <a:t>Suivi des points à considérer dans le programme d’études : Document de travail</a:t>
            </a:r>
            <a:endParaRPr lang="fr-CA" altLang="fr-FR" sz="1600" dirty="0"/>
          </a:p>
          <a:p>
            <a:pPr marL="0" indent="0">
              <a:lnSpc>
                <a:spcPct val="120000"/>
              </a:lnSpc>
              <a:spcBef>
                <a:spcPts val="0"/>
              </a:spcBef>
              <a:buNone/>
            </a:pPr>
            <a:endParaRPr lang="fr-CA" altLang="fr-FR" sz="2000" dirty="0"/>
          </a:p>
        </p:txBody>
      </p:sp>
      <p:sp>
        <p:nvSpPr>
          <p:cNvPr id="2" name="Footer Placeholder 1">
            <a:extLst>
              <a:ext uri="{FF2B5EF4-FFF2-40B4-BE49-F238E27FC236}">
                <a16:creationId xmlns:a16="http://schemas.microsoft.com/office/drawing/2014/main" id="{72442897-BF57-4AEF-B9C5-26C016142D81}"/>
              </a:ext>
            </a:extLst>
          </p:cNvPr>
          <p:cNvSpPr>
            <a:spLocks noGrp="1"/>
          </p:cNvSpPr>
          <p:nvPr>
            <p:ph type="ftr" sz="quarter" idx="3"/>
          </p:nvPr>
        </p:nvSpPr>
        <p:spPr/>
        <p:txBody>
          <a:bodyPr/>
          <a:lstStyle/>
          <a:p>
            <a:endParaRPr lang="en-CA"/>
          </a:p>
        </p:txBody>
      </p:sp>
      <p:sp>
        <p:nvSpPr>
          <p:cNvPr id="3" name="Slide Number Placeholder 2">
            <a:extLst>
              <a:ext uri="{FF2B5EF4-FFF2-40B4-BE49-F238E27FC236}">
                <a16:creationId xmlns:a16="http://schemas.microsoft.com/office/drawing/2014/main" id="{74552DF9-1AE8-4B26-BC67-B1E3E9EEB9D9}"/>
              </a:ext>
            </a:extLst>
          </p:cNvPr>
          <p:cNvSpPr>
            <a:spLocks noGrp="1"/>
          </p:cNvSpPr>
          <p:nvPr>
            <p:ph type="sldNum" sz="quarter" idx="4"/>
          </p:nvPr>
        </p:nvSpPr>
        <p:spPr/>
        <p:txBody>
          <a:bodyPr/>
          <a:lstStyle/>
          <a:p>
            <a:fld id="{2D00DFA4-54D8-426D-8AF1-9A684DA98554}" type="slidenum">
              <a:rPr lang="en-CA" smtClean="0"/>
              <a:pPr/>
              <a:t>34</a:t>
            </a:fld>
            <a:endParaRPr lang="en-CA"/>
          </a:p>
        </p:txBody>
      </p:sp>
    </p:spTree>
    <p:extLst>
      <p:ext uri="{BB962C8B-B14F-4D97-AF65-F5344CB8AC3E}">
        <p14:creationId xmlns:p14="http://schemas.microsoft.com/office/powerpoint/2010/main" val="15358908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38A1B-E9D2-4303-884F-4840FAC637AA}"/>
              </a:ext>
            </a:extLst>
          </p:cNvPr>
          <p:cNvSpPr>
            <a:spLocks noGrp="1"/>
          </p:cNvSpPr>
          <p:nvPr>
            <p:ph type="title"/>
            <p:custDataLst>
              <p:tags r:id="rId1"/>
            </p:custDataLst>
          </p:nvPr>
        </p:nvSpPr>
        <p:spPr/>
        <p:txBody>
          <a:bodyPr>
            <a:normAutofit/>
          </a:bodyPr>
          <a:lstStyle/>
          <a:p>
            <a:r>
              <a:rPr lang="fr-CA" dirty="0">
                <a:solidFill>
                  <a:srgbClr val="003C71"/>
                </a:solidFill>
              </a:rPr>
              <a:t>Accès aux documents des programmes</a:t>
            </a:r>
            <a:endParaRPr lang="fr-CA" dirty="0">
              <a:solidFill>
                <a:srgbClr val="003C71"/>
              </a:solidFill>
              <a:cs typeface="Calibri"/>
            </a:endParaRPr>
          </a:p>
        </p:txBody>
      </p:sp>
      <p:sp>
        <p:nvSpPr>
          <p:cNvPr id="3" name="Content Placeholder 2">
            <a:extLst>
              <a:ext uri="{FF2B5EF4-FFF2-40B4-BE49-F238E27FC236}">
                <a16:creationId xmlns:a16="http://schemas.microsoft.com/office/drawing/2014/main" id="{2968FBBE-5422-4B13-8122-9EE428737228}"/>
              </a:ext>
            </a:extLst>
          </p:cNvPr>
          <p:cNvSpPr>
            <a:spLocks noGrp="1"/>
          </p:cNvSpPr>
          <p:nvPr>
            <p:ph idx="1"/>
            <p:custDataLst>
              <p:tags r:id="rId2"/>
            </p:custDataLst>
          </p:nvPr>
        </p:nvSpPr>
        <p:spPr>
          <a:xfrm>
            <a:off x="827584" y="1131590"/>
            <a:ext cx="3461390" cy="3384375"/>
          </a:xfrm>
        </p:spPr>
        <p:txBody>
          <a:bodyPr vert="horz" lIns="91440" tIns="45720" rIns="91440" bIns="45720" rtlCol="0" anchor="t">
            <a:normAutofit fontScale="85000" lnSpcReduction="20000"/>
          </a:bodyPr>
          <a:lstStyle/>
          <a:p>
            <a:r>
              <a:rPr lang="fr-CA" sz="1600" dirty="0"/>
              <a:t>Les documents relatifs aux programmes sont disponibles sur le site One Hub d'information du BCAPG huit semaines avant la visite.</a:t>
            </a:r>
          </a:p>
          <a:p>
            <a:pPr marL="0" indent="0">
              <a:buNone/>
            </a:pPr>
            <a:endParaRPr lang="fr-CA" sz="1600" dirty="0"/>
          </a:p>
          <a:p>
            <a:r>
              <a:rPr lang="fr-FR" sz="1600" dirty="0"/>
              <a:t>Le secrétariat du BCAPG enverra une invitation à chaque membre de l'équipe pour accéder aux différents dossiers applicables, et créer leur propre mot de passe s'il y a lieu</a:t>
            </a:r>
          </a:p>
          <a:p>
            <a:pPr marL="0" indent="0">
              <a:buNone/>
            </a:pPr>
            <a:endParaRPr lang="fr-CA" sz="1600" dirty="0"/>
          </a:p>
          <a:p>
            <a:r>
              <a:rPr lang="fr-CA" sz="1600" dirty="0"/>
              <a:t>Lisez les documents fournis par l'EES concernant le ou les programmes qui vous ont été assignés</a:t>
            </a:r>
            <a:r>
              <a:rPr lang="fr-CA" sz="1500" dirty="0"/>
              <a:t>.</a:t>
            </a:r>
          </a:p>
        </p:txBody>
      </p:sp>
      <p:pic>
        <p:nvPicPr>
          <p:cNvPr id="4" name="Picture 5" descr="Graphical user interface, text, application, email&#10;&#10;Description automatically generated">
            <a:extLst>
              <a:ext uri="{FF2B5EF4-FFF2-40B4-BE49-F238E27FC236}">
                <a16:creationId xmlns:a16="http://schemas.microsoft.com/office/drawing/2014/main" id="{FFF02943-18C3-430E-A7FC-9A64BA9110E0}"/>
              </a:ext>
            </a:extLst>
          </p:cNvPr>
          <p:cNvPicPr>
            <a:picLocks noChangeAspect="1"/>
          </p:cNvPicPr>
          <p:nvPr/>
        </p:nvPicPr>
        <p:blipFill rotWithShape="1">
          <a:blip r:embed="rId4"/>
          <a:srcRect r="46832" b="1258"/>
          <a:stretch/>
        </p:blipFill>
        <p:spPr>
          <a:xfrm>
            <a:off x="4601942" y="1330762"/>
            <a:ext cx="3913408" cy="2614456"/>
          </a:xfrm>
          <a:prstGeom prst="rect">
            <a:avLst/>
          </a:prstGeom>
        </p:spPr>
      </p:pic>
      <p:sp>
        <p:nvSpPr>
          <p:cNvPr id="7" name="Footer Placeholder 6">
            <a:extLst>
              <a:ext uri="{FF2B5EF4-FFF2-40B4-BE49-F238E27FC236}">
                <a16:creationId xmlns:a16="http://schemas.microsoft.com/office/drawing/2014/main" id="{3FE3093A-4C67-462F-8467-F0106559495F}"/>
              </a:ext>
            </a:extLst>
          </p:cNvPr>
          <p:cNvSpPr>
            <a:spLocks noGrp="1"/>
          </p:cNvSpPr>
          <p:nvPr>
            <p:ph type="ftr" sz="quarter" idx="3"/>
          </p:nvPr>
        </p:nvSpPr>
        <p:spPr/>
        <p:txBody>
          <a:bodyPr/>
          <a:lstStyle/>
          <a:p>
            <a:endParaRPr lang="en-CA"/>
          </a:p>
        </p:txBody>
      </p:sp>
      <p:sp>
        <p:nvSpPr>
          <p:cNvPr id="8" name="Slide Number Placeholder 7">
            <a:extLst>
              <a:ext uri="{FF2B5EF4-FFF2-40B4-BE49-F238E27FC236}">
                <a16:creationId xmlns:a16="http://schemas.microsoft.com/office/drawing/2014/main" id="{C6511A88-BF36-478A-A9FB-1D37B07C4171}"/>
              </a:ext>
            </a:extLst>
          </p:cNvPr>
          <p:cNvSpPr>
            <a:spLocks noGrp="1"/>
          </p:cNvSpPr>
          <p:nvPr>
            <p:ph type="sldNum" sz="quarter" idx="4"/>
          </p:nvPr>
        </p:nvSpPr>
        <p:spPr/>
        <p:txBody>
          <a:bodyPr/>
          <a:lstStyle/>
          <a:p>
            <a:fld id="{2D00DFA4-54D8-426D-8AF1-9A684DA98554}" type="slidenum">
              <a:rPr lang="en-CA" smtClean="0"/>
              <a:pPr/>
              <a:t>35</a:t>
            </a:fld>
            <a:endParaRPr lang="en-CA"/>
          </a:p>
        </p:txBody>
      </p:sp>
    </p:spTree>
    <p:extLst>
      <p:ext uri="{BB962C8B-B14F-4D97-AF65-F5344CB8AC3E}">
        <p14:creationId xmlns:p14="http://schemas.microsoft.com/office/powerpoint/2010/main" val="18494755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52A12-26F2-40EC-AFCB-3C5FECFFF067}"/>
              </a:ext>
            </a:extLst>
          </p:cNvPr>
          <p:cNvSpPr>
            <a:spLocks noGrp="1"/>
          </p:cNvSpPr>
          <p:nvPr>
            <p:ph type="title"/>
            <p:custDataLst>
              <p:tags r:id="rId1"/>
            </p:custDataLst>
          </p:nvPr>
        </p:nvSpPr>
        <p:spPr>
          <a:xfrm>
            <a:off x="457200" y="51470"/>
            <a:ext cx="8229600" cy="857250"/>
          </a:xfrm>
        </p:spPr>
        <p:txBody>
          <a:bodyPr>
            <a:normAutofit/>
          </a:bodyPr>
          <a:lstStyle/>
          <a:p>
            <a:r>
              <a:rPr lang="fr-CA" noProof="0">
                <a:solidFill>
                  <a:srgbClr val="003C71"/>
                </a:solidFill>
              </a:rPr>
              <a:t>Identification des points à considérer</a:t>
            </a:r>
          </a:p>
        </p:txBody>
      </p:sp>
      <p:sp>
        <p:nvSpPr>
          <p:cNvPr id="6" name="Content Placeholder 2">
            <a:extLst>
              <a:ext uri="{FF2B5EF4-FFF2-40B4-BE49-F238E27FC236}">
                <a16:creationId xmlns:a16="http://schemas.microsoft.com/office/drawing/2014/main" id="{F8C6362B-5E0D-4428-811A-A33068D13A77}"/>
              </a:ext>
            </a:extLst>
          </p:cNvPr>
          <p:cNvSpPr txBox="1">
            <a:spLocks/>
          </p:cNvSpPr>
          <p:nvPr>
            <p:custDataLst>
              <p:tags r:id="rId2"/>
            </p:custDataLst>
          </p:nvPr>
        </p:nvSpPr>
        <p:spPr>
          <a:xfrm>
            <a:off x="3923928" y="1063228"/>
            <a:ext cx="4896544" cy="3704035"/>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2000"/>
          </a:p>
          <a:p>
            <a:r>
              <a:rPr lang="fr-CA" sz="2000"/>
              <a:t>Utilisez cet outil pour entrer vos constatations fondées sur votre examen préalable du questionnaire rempli par l’EES.</a:t>
            </a:r>
          </a:p>
          <a:p>
            <a:endParaRPr lang="fr-CA" sz="500"/>
          </a:p>
          <a:p>
            <a:r>
              <a:rPr lang="fr-CA" sz="2000"/>
              <a:t>L’équipe de visiteurs peut utiliser ce document pour établir l’horaire de la visite et guider les discussions sur les lieux.</a:t>
            </a:r>
          </a:p>
          <a:p>
            <a:endParaRPr lang="fr-CA" sz="500"/>
          </a:p>
          <a:p>
            <a:r>
              <a:rPr lang="fr-CA" sz="2000"/>
              <a:t>En cas de doute, consultez le vice-président ou le président.</a:t>
            </a:r>
          </a:p>
          <a:p>
            <a:endParaRPr lang="en-US" sz="2000"/>
          </a:p>
        </p:txBody>
      </p:sp>
      <p:pic>
        <p:nvPicPr>
          <p:cNvPr id="1026" name="Picture 1" descr="image001">
            <a:extLst>
              <a:ext uri="{FF2B5EF4-FFF2-40B4-BE49-F238E27FC236}">
                <a16:creationId xmlns:a16="http://schemas.microsoft.com/office/drawing/2014/main" id="{8F7DAF64-D8A0-4125-9958-0A6F374F0D6A}"/>
              </a:ext>
            </a:extLst>
          </p:cNvPr>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152757" y="1996281"/>
            <a:ext cx="3763963"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a:extLst>
              <a:ext uri="{FF2B5EF4-FFF2-40B4-BE49-F238E27FC236}">
                <a16:creationId xmlns:a16="http://schemas.microsoft.com/office/drawing/2014/main" id="{C0BDA5F5-15FF-4410-89ED-1CBC283B3048}"/>
              </a:ext>
            </a:extLst>
          </p:cNvPr>
          <p:cNvSpPr>
            <a:spLocks noGrp="1"/>
          </p:cNvSpPr>
          <p:nvPr>
            <p:ph type="ftr" sz="quarter" idx="3"/>
          </p:nvPr>
        </p:nvSpPr>
        <p:spPr/>
        <p:txBody>
          <a:bodyPr/>
          <a:lstStyle/>
          <a:p>
            <a:endParaRPr lang="en-CA"/>
          </a:p>
        </p:txBody>
      </p:sp>
      <p:sp>
        <p:nvSpPr>
          <p:cNvPr id="4" name="Slide Number Placeholder 3">
            <a:extLst>
              <a:ext uri="{FF2B5EF4-FFF2-40B4-BE49-F238E27FC236}">
                <a16:creationId xmlns:a16="http://schemas.microsoft.com/office/drawing/2014/main" id="{7A66E81C-C24C-41D2-98A1-14F5DB3A4692}"/>
              </a:ext>
            </a:extLst>
          </p:cNvPr>
          <p:cNvSpPr>
            <a:spLocks noGrp="1"/>
          </p:cNvSpPr>
          <p:nvPr>
            <p:ph type="sldNum" sz="quarter" idx="4"/>
          </p:nvPr>
        </p:nvSpPr>
        <p:spPr/>
        <p:txBody>
          <a:bodyPr/>
          <a:lstStyle/>
          <a:p>
            <a:fld id="{2D00DFA4-54D8-426D-8AF1-9A684DA98554}" type="slidenum">
              <a:rPr lang="en-CA" smtClean="0"/>
              <a:pPr/>
              <a:t>36</a:t>
            </a:fld>
            <a:endParaRPr lang="en-CA"/>
          </a:p>
        </p:txBody>
      </p:sp>
    </p:spTree>
    <p:extLst>
      <p:ext uri="{BB962C8B-B14F-4D97-AF65-F5344CB8AC3E}">
        <p14:creationId xmlns:p14="http://schemas.microsoft.com/office/powerpoint/2010/main" val="27697965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FB1F0-F2C8-47FD-8461-92EF32144837}"/>
              </a:ext>
            </a:extLst>
          </p:cNvPr>
          <p:cNvSpPr>
            <a:spLocks noGrp="1"/>
          </p:cNvSpPr>
          <p:nvPr>
            <p:ph type="title"/>
            <p:custDataLst>
              <p:tags r:id="rId1"/>
            </p:custDataLst>
          </p:nvPr>
        </p:nvSpPr>
        <p:spPr>
          <a:xfrm>
            <a:off x="457200" y="51470"/>
            <a:ext cx="8229600" cy="719449"/>
          </a:xfrm>
        </p:spPr>
        <p:txBody>
          <a:bodyPr>
            <a:normAutofit/>
          </a:bodyPr>
          <a:lstStyle/>
          <a:p>
            <a:r>
              <a:rPr lang="fr-CA">
                <a:solidFill>
                  <a:srgbClr val="003C71"/>
                </a:solidFill>
              </a:rPr>
              <a:t>Identification des points à considérer</a:t>
            </a:r>
          </a:p>
        </p:txBody>
      </p:sp>
      <p:sp>
        <p:nvSpPr>
          <p:cNvPr id="15" name="Content Placeholder 2">
            <a:extLst>
              <a:ext uri="{FF2B5EF4-FFF2-40B4-BE49-F238E27FC236}">
                <a16:creationId xmlns:a16="http://schemas.microsoft.com/office/drawing/2014/main" id="{B939934C-3C03-452D-9178-343D4FEFF9E5}"/>
              </a:ext>
            </a:extLst>
          </p:cNvPr>
          <p:cNvSpPr txBox="1">
            <a:spLocks/>
          </p:cNvSpPr>
          <p:nvPr>
            <p:custDataLst>
              <p:tags r:id="rId2"/>
            </p:custDataLst>
          </p:nvPr>
        </p:nvSpPr>
        <p:spPr>
          <a:xfrm>
            <a:off x="457200" y="771550"/>
            <a:ext cx="8291264" cy="71944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CA" sz="1500"/>
              <a:t>L’« exigence minimale » est établie par la norme</a:t>
            </a:r>
          </a:p>
          <a:p>
            <a:pPr marL="0" indent="0" algn="ctr">
              <a:buNone/>
            </a:pPr>
            <a:r>
              <a:rPr lang="fr-CA" sz="1500"/>
              <a:t>et expliquée de façon plus détaillée dans l’énoncé d’interprétation (s’il y en a un).</a:t>
            </a:r>
          </a:p>
        </p:txBody>
      </p:sp>
      <p:sp>
        <p:nvSpPr>
          <p:cNvPr id="18" name="Content Placeholder 2">
            <a:extLst>
              <a:ext uri="{FF2B5EF4-FFF2-40B4-BE49-F238E27FC236}">
                <a16:creationId xmlns:a16="http://schemas.microsoft.com/office/drawing/2014/main" id="{051B96AF-E24C-4C9C-BADB-D3E90FEFADCE}"/>
              </a:ext>
            </a:extLst>
          </p:cNvPr>
          <p:cNvSpPr txBox="1">
            <a:spLocks/>
          </p:cNvSpPr>
          <p:nvPr>
            <p:custDataLst>
              <p:tags r:id="rId3"/>
            </p:custDataLst>
          </p:nvPr>
        </p:nvSpPr>
        <p:spPr>
          <a:xfrm>
            <a:off x="457200" y="2643758"/>
            <a:ext cx="8291264" cy="20882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CA" sz="1400"/>
              <a:t>Vos options (NOUVEAU) :</a:t>
            </a:r>
          </a:p>
          <a:p>
            <a:pPr marL="0" indent="0">
              <a:buNone/>
            </a:pPr>
            <a:r>
              <a:rPr lang="en-CA" sz="1400" b="1"/>
              <a:t>✓</a:t>
            </a:r>
            <a:r>
              <a:rPr lang="en-CA" sz="1400"/>
              <a:t> </a:t>
            </a:r>
            <a:r>
              <a:rPr lang="fr-CA" sz="1400"/>
              <a:t>= </a:t>
            </a:r>
            <a:r>
              <a:rPr lang="fr-CA" sz="1400" b="1"/>
              <a:t>aucun point à considérer </a:t>
            </a:r>
            <a:r>
              <a:rPr lang="fr-CA" sz="1400"/>
              <a:t>n’a été observé pour cette norme. Les commentaires pourraient porter sur la façon dont l'établissement se conforme à la norme (par exemple, les méthodes novatrices utilisées pour assurer la conformité et/ou les procédures et politiques qui méritent une mention spéciale).</a:t>
            </a:r>
          </a:p>
          <a:p>
            <a:pPr marL="0" indent="0">
              <a:spcBef>
                <a:spcPts val="0"/>
              </a:spcBef>
              <a:buNone/>
            </a:pPr>
            <a:endParaRPr lang="fr-CA" sz="1400"/>
          </a:p>
          <a:p>
            <a:pPr marL="0" indent="0">
              <a:buNone/>
            </a:pPr>
            <a:r>
              <a:rPr lang="fr-CA" sz="1400"/>
              <a:t>*= élément signalé pour examen par le BCAPG, car, </a:t>
            </a:r>
            <a:r>
              <a:rPr lang="fr-CA" sz="1400" b="1"/>
              <a:t>de l’avis du visiteur</a:t>
            </a:r>
            <a:r>
              <a:rPr lang="fr-CA" sz="1400"/>
              <a:t>, il est susceptible de compromettre la conformité future ou il empêche actuellement la conformité à la norme. Justification requise pour les observations *</a:t>
            </a:r>
          </a:p>
        </p:txBody>
      </p:sp>
      <p:pic>
        <p:nvPicPr>
          <p:cNvPr id="2050" name="Picture 1" descr="image001">
            <a:extLst>
              <a:ext uri="{FF2B5EF4-FFF2-40B4-BE49-F238E27FC236}">
                <a16:creationId xmlns:a16="http://schemas.microsoft.com/office/drawing/2014/main" id="{5EA135EB-3457-4BBC-8A27-557ACCDDB606}"/>
              </a:ext>
            </a:extLst>
          </p:cNvPr>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2451550" y="1397580"/>
            <a:ext cx="4240900" cy="1296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a:extLst>
              <a:ext uri="{FF2B5EF4-FFF2-40B4-BE49-F238E27FC236}">
                <a16:creationId xmlns:a16="http://schemas.microsoft.com/office/drawing/2014/main" id="{F84CC4BE-616F-469A-9CAB-061A7A58E08A}"/>
              </a:ext>
            </a:extLst>
          </p:cNvPr>
          <p:cNvSpPr>
            <a:spLocks noGrp="1"/>
          </p:cNvSpPr>
          <p:nvPr>
            <p:ph type="ftr" sz="quarter" idx="3"/>
          </p:nvPr>
        </p:nvSpPr>
        <p:spPr/>
        <p:txBody>
          <a:bodyPr/>
          <a:lstStyle/>
          <a:p>
            <a:endParaRPr lang="en-CA"/>
          </a:p>
        </p:txBody>
      </p:sp>
      <p:sp>
        <p:nvSpPr>
          <p:cNvPr id="4" name="Slide Number Placeholder 3">
            <a:extLst>
              <a:ext uri="{FF2B5EF4-FFF2-40B4-BE49-F238E27FC236}">
                <a16:creationId xmlns:a16="http://schemas.microsoft.com/office/drawing/2014/main" id="{D2033A6E-4F0E-4686-88DF-6AC758D78AAF}"/>
              </a:ext>
            </a:extLst>
          </p:cNvPr>
          <p:cNvSpPr>
            <a:spLocks noGrp="1"/>
          </p:cNvSpPr>
          <p:nvPr>
            <p:ph type="sldNum" sz="quarter" idx="4"/>
          </p:nvPr>
        </p:nvSpPr>
        <p:spPr/>
        <p:txBody>
          <a:bodyPr/>
          <a:lstStyle/>
          <a:p>
            <a:fld id="{2D00DFA4-54D8-426D-8AF1-9A684DA98554}" type="slidenum">
              <a:rPr lang="en-CA" smtClean="0"/>
              <a:pPr/>
              <a:t>37</a:t>
            </a:fld>
            <a:endParaRPr lang="en-CA"/>
          </a:p>
        </p:txBody>
      </p:sp>
    </p:spTree>
    <p:extLst>
      <p:ext uri="{BB962C8B-B14F-4D97-AF65-F5344CB8AC3E}">
        <p14:creationId xmlns:p14="http://schemas.microsoft.com/office/powerpoint/2010/main" val="36286464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2DD50-3394-4BED-983A-9EFCE729ED46}"/>
              </a:ext>
            </a:extLst>
          </p:cNvPr>
          <p:cNvSpPr>
            <a:spLocks noGrp="1"/>
          </p:cNvSpPr>
          <p:nvPr>
            <p:ph type="title"/>
            <p:custDataLst>
              <p:tags r:id="rId1"/>
            </p:custDataLst>
          </p:nvPr>
        </p:nvSpPr>
        <p:spPr>
          <a:xfrm>
            <a:off x="518864" y="58316"/>
            <a:ext cx="8229600" cy="569218"/>
          </a:xfrm>
        </p:spPr>
        <p:txBody>
          <a:bodyPr>
            <a:normAutofit/>
          </a:bodyPr>
          <a:lstStyle/>
          <a:p>
            <a:r>
              <a:rPr lang="fr-CA" noProof="0">
                <a:solidFill>
                  <a:srgbClr val="003C71"/>
                </a:solidFill>
              </a:rPr>
              <a:t>Rédaction d’</a:t>
            </a:r>
            <a:r>
              <a:rPr lang="fr-CA">
                <a:solidFill>
                  <a:srgbClr val="003C71"/>
                </a:solidFill>
              </a:rPr>
              <a:t>une observation</a:t>
            </a:r>
            <a:endParaRPr lang="fr-CA" noProof="0">
              <a:solidFill>
                <a:srgbClr val="003C71"/>
              </a:solidFill>
            </a:endParaRPr>
          </a:p>
        </p:txBody>
      </p:sp>
      <p:sp>
        <p:nvSpPr>
          <p:cNvPr id="3" name="Content Placeholder 2">
            <a:extLst>
              <a:ext uri="{FF2B5EF4-FFF2-40B4-BE49-F238E27FC236}">
                <a16:creationId xmlns:a16="http://schemas.microsoft.com/office/drawing/2014/main" id="{76BA500D-B3D3-478F-B149-5E1280F2BF1A}"/>
              </a:ext>
            </a:extLst>
          </p:cNvPr>
          <p:cNvSpPr>
            <a:spLocks noGrp="1"/>
          </p:cNvSpPr>
          <p:nvPr>
            <p:ph idx="1"/>
            <p:custDataLst>
              <p:tags r:id="rId2"/>
            </p:custDataLst>
          </p:nvPr>
        </p:nvSpPr>
        <p:spPr>
          <a:xfrm>
            <a:off x="647564" y="771550"/>
            <a:ext cx="7848872" cy="3600400"/>
          </a:xfrm>
        </p:spPr>
        <p:txBody>
          <a:bodyPr>
            <a:noAutofit/>
          </a:bodyPr>
          <a:lstStyle/>
          <a:p>
            <a:pPr fontAlgn="base"/>
            <a:r>
              <a:rPr lang="fr-CA" sz="1800"/>
              <a:t>Pour </a:t>
            </a:r>
            <a:r>
              <a:rPr lang="fr-CA" sz="1800" b="1"/>
              <a:t>chaque</a:t>
            </a:r>
            <a:r>
              <a:rPr lang="fr-CA" sz="1800"/>
              <a:t> observation écrite, suivez un modèle à trois éléments : </a:t>
            </a:r>
          </a:p>
          <a:p>
            <a:pPr fontAlgn="base"/>
            <a:endParaRPr lang="fr-CA" sz="1800"/>
          </a:p>
          <a:p>
            <a:pPr fontAlgn="base"/>
            <a:r>
              <a:rPr lang="fr-CA" sz="1800"/>
              <a:t>citer le passage de la norme, de la politique ou de la procédure pertinente (entre guillemets) comme contexte de l’observation; ​</a:t>
            </a:r>
          </a:p>
          <a:p>
            <a:pPr fontAlgn="base"/>
            <a:r>
              <a:rPr lang="fr-CA" sz="1800"/>
              <a:t>décrivez les preuves observées;  ​</a:t>
            </a:r>
          </a:p>
          <a:p>
            <a:pPr fontAlgn="base"/>
            <a:r>
              <a:rPr lang="fr-CA" sz="1800"/>
              <a:t>décrivez les incidences positives ou négatives sur le programme.​</a:t>
            </a:r>
          </a:p>
          <a:p>
            <a:pPr marL="0" indent="0" fontAlgn="base">
              <a:buNone/>
            </a:pPr>
            <a:r>
              <a:rPr lang="fr-CA" sz="1800"/>
              <a:t>​</a:t>
            </a:r>
          </a:p>
          <a:p>
            <a:pPr marL="0" indent="0" algn="ctr" fontAlgn="base">
              <a:spcBef>
                <a:spcPts val="0"/>
              </a:spcBef>
              <a:buNone/>
            </a:pPr>
            <a:r>
              <a:rPr lang="fr-CA" sz="1800" b="1"/>
              <a:t>Des observations écrites pour * sont requises.</a:t>
            </a:r>
            <a:r>
              <a:rPr lang="fr-CA" sz="1800"/>
              <a:t>​</a:t>
            </a:r>
          </a:p>
          <a:p>
            <a:pPr marL="0" indent="0" algn="ctr" fontAlgn="base">
              <a:spcBef>
                <a:spcPts val="0"/>
              </a:spcBef>
              <a:buNone/>
            </a:pPr>
            <a:endParaRPr lang="fr-CA" sz="1800"/>
          </a:p>
          <a:p>
            <a:pPr marL="0" indent="0" algn="ctr" fontAlgn="base">
              <a:spcBef>
                <a:spcPts val="0"/>
              </a:spcBef>
              <a:buNone/>
            </a:pPr>
            <a:r>
              <a:rPr lang="fr-CA" sz="1800" b="1"/>
              <a:t>Des observations écrites pour ✓sont les bienvenues.</a:t>
            </a:r>
            <a:endParaRPr lang="fr-CA" sz="1800"/>
          </a:p>
          <a:p>
            <a:pPr marL="457200" lvl="1" indent="0">
              <a:buNone/>
            </a:pPr>
            <a:endParaRPr lang="fr-CA" sz="2000"/>
          </a:p>
        </p:txBody>
      </p:sp>
      <p:sp>
        <p:nvSpPr>
          <p:cNvPr id="4" name="Footer Placeholder 3">
            <a:extLst>
              <a:ext uri="{FF2B5EF4-FFF2-40B4-BE49-F238E27FC236}">
                <a16:creationId xmlns:a16="http://schemas.microsoft.com/office/drawing/2014/main" id="{F9457988-BEA2-4FFF-906C-7D406C087B8C}"/>
              </a:ext>
            </a:extLst>
          </p:cNvPr>
          <p:cNvSpPr>
            <a:spLocks noGrp="1"/>
          </p:cNvSpPr>
          <p:nvPr>
            <p:ph type="ftr" sz="quarter" idx="3"/>
          </p:nvPr>
        </p:nvSpPr>
        <p:spPr/>
        <p:txBody>
          <a:bodyPr/>
          <a:lstStyle/>
          <a:p>
            <a:endParaRPr lang="en-CA"/>
          </a:p>
        </p:txBody>
      </p:sp>
      <p:sp>
        <p:nvSpPr>
          <p:cNvPr id="5" name="Slide Number Placeholder 4">
            <a:extLst>
              <a:ext uri="{FF2B5EF4-FFF2-40B4-BE49-F238E27FC236}">
                <a16:creationId xmlns:a16="http://schemas.microsoft.com/office/drawing/2014/main" id="{35D9049D-475B-4080-AB9C-57346233BDC2}"/>
              </a:ext>
            </a:extLst>
          </p:cNvPr>
          <p:cNvSpPr>
            <a:spLocks noGrp="1"/>
          </p:cNvSpPr>
          <p:nvPr>
            <p:ph type="sldNum" sz="quarter" idx="4"/>
          </p:nvPr>
        </p:nvSpPr>
        <p:spPr/>
        <p:txBody>
          <a:bodyPr/>
          <a:lstStyle/>
          <a:p>
            <a:fld id="{2D00DFA4-54D8-426D-8AF1-9A684DA98554}" type="slidenum">
              <a:rPr lang="en-CA" smtClean="0"/>
              <a:pPr/>
              <a:t>38</a:t>
            </a:fld>
            <a:endParaRPr lang="en-CA"/>
          </a:p>
        </p:txBody>
      </p:sp>
    </p:spTree>
    <p:extLst>
      <p:ext uri="{BB962C8B-B14F-4D97-AF65-F5344CB8AC3E}">
        <p14:creationId xmlns:p14="http://schemas.microsoft.com/office/powerpoint/2010/main" val="38307202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2DD50-3394-4BED-983A-9EFCE729ED46}"/>
              </a:ext>
            </a:extLst>
          </p:cNvPr>
          <p:cNvSpPr>
            <a:spLocks noGrp="1"/>
          </p:cNvSpPr>
          <p:nvPr>
            <p:ph type="title"/>
            <p:custDataLst>
              <p:tags r:id="rId1"/>
            </p:custDataLst>
          </p:nvPr>
        </p:nvSpPr>
        <p:spPr/>
        <p:txBody>
          <a:bodyPr/>
          <a:lstStyle/>
          <a:p>
            <a:r>
              <a:rPr lang="fr-CA" noProof="0"/>
              <a:t>Conseils</a:t>
            </a:r>
          </a:p>
        </p:txBody>
      </p:sp>
      <p:sp>
        <p:nvSpPr>
          <p:cNvPr id="3" name="Content Placeholder 2">
            <a:extLst>
              <a:ext uri="{FF2B5EF4-FFF2-40B4-BE49-F238E27FC236}">
                <a16:creationId xmlns:a16="http://schemas.microsoft.com/office/drawing/2014/main" id="{76BA500D-B3D3-478F-B149-5E1280F2BF1A}"/>
              </a:ext>
            </a:extLst>
          </p:cNvPr>
          <p:cNvSpPr>
            <a:spLocks noGrp="1"/>
          </p:cNvSpPr>
          <p:nvPr>
            <p:ph idx="1"/>
            <p:custDataLst>
              <p:tags r:id="rId2"/>
            </p:custDataLst>
          </p:nvPr>
        </p:nvSpPr>
        <p:spPr/>
        <p:txBody>
          <a:bodyPr>
            <a:normAutofit fontScale="77500" lnSpcReduction="20000"/>
          </a:bodyPr>
          <a:lstStyle/>
          <a:p>
            <a:r>
              <a:rPr lang="fr-CA"/>
              <a:t>Les observations s’appliquant aux normes quantitatives sont binaires.</a:t>
            </a:r>
            <a:r>
              <a:rPr lang="fr-CA" noProof="0"/>
              <a:t> Soit l</a:t>
            </a:r>
            <a:r>
              <a:rPr lang="fr-CA"/>
              <a:t>es normes sont respectées, soit elles ne le sont pas</a:t>
            </a:r>
            <a:r>
              <a:rPr lang="fr-CA" noProof="0"/>
              <a:t>.</a:t>
            </a:r>
          </a:p>
          <a:p>
            <a:endParaRPr lang="fr-CA" noProof="0"/>
          </a:p>
          <a:p>
            <a:r>
              <a:rPr lang="fr-CA"/>
              <a:t>Évitez les termes « préoccupation », « faiblesse » et « lacune » dans vos commentaires écrits.</a:t>
            </a:r>
            <a:endParaRPr lang="fr-CA" noProof="0"/>
          </a:p>
          <a:p>
            <a:pPr lvl="1"/>
            <a:r>
              <a:rPr lang="fr-CA" noProof="0"/>
              <a:t>Ces termes sont réservés aux décisions d’agrément du BCAPG.</a:t>
            </a:r>
          </a:p>
          <a:p>
            <a:endParaRPr lang="fr-CA" noProof="0"/>
          </a:p>
          <a:p>
            <a:r>
              <a:rPr lang="en-US"/>
              <a:t>LE BCAPG </a:t>
            </a:r>
            <a:r>
              <a:rPr lang="fr-CA"/>
              <a:t>discutera de vos constatations lors d’une réunion où il décidera si la conformité du programme aux normes est acceptable ou s’il s’agit d’une préoccupation, d’une faiblesse ou d’une lacune.</a:t>
            </a:r>
            <a:endParaRPr lang="fr-CA" noProof="0"/>
          </a:p>
        </p:txBody>
      </p:sp>
      <p:sp>
        <p:nvSpPr>
          <p:cNvPr id="4" name="Footer Placeholder 3">
            <a:extLst>
              <a:ext uri="{FF2B5EF4-FFF2-40B4-BE49-F238E27FC236}">
                <a16:creationId xmlns:a16="http://schemas.microsoft.com/office/drawing/2014/main" id="{4CE18673-DB9D-46EF-B139-5D1E54AAD870}"/>
              </a:ext>
            </a:extLst>
          </p:cNvPr>
          <p:cNvSpPr>
            <a:spLocks noGrp="1"/>
          </p:cNvSpPr>
          <p:nvPr>
            <p:ph type="ftr" sz="quarter" idx="3"/>
          </p:nvPr>
        </p:nvSpPr>
        <p:spPr/>
        <p:txBody>
          <a:bodyPr/>
          <a:lstStyle/>
          <a:p>
            <a:endParaRPr lang="en-CA"/>
          </a:p>
        </p:txBody>
      </p:sp>
      <p:sp>
        <p:nvSpPr>
          <p:cNvPr id="5" name="Slide Number Placeholder 4">
            <a:extLst>
              <a:ext uri="{FF2B5EF4-FFF2-40B4-BE49-F238E27FC236}">
                <a16:creationId xmlns:a16="http://schemas.microsoft.com/office/drawing/2014/main" id="{75FD0DAA-8243-47F2-890C-EBEC4B13113A}"/>
              </a:ext>
            </a:extLst>
          </p:cNvPr>
          <p:cNvSpPr>
            <a:spLocks noGrp="1"/>
          </p:cNvSpPr>
          <p:nvPr>
            <p:ph type="sldNum" sz="quarter" idx="4"/>
          </p:nvPr>
        </p:nvSpPr>
        <p:spPr/>
        <p:txBody>
          <a:bodyPr/>
          <a:lstStyle/>
          <a:p>
            <a:fld id="{2D00DFA4-54D8-426D-8AF1-9A684DA98554}" type="slidenum">
              <a:rPr lang="en-CA" smtClean="0"/>
              <a:pPr/>
              <a:t>39</a:t>
            </a:fld>
            <a:endParaRPr lang="en-CA"/>
          </a:p>
        </p:txBody>
      </p:sp>
    </p:spTree>
    <p:extLst>
      <p:ext uri="{BB962C8B-B14F-4D97-AF65-F5344CB8AC3E}">
        <p14:creationId xmlns:p14="http://schemas.microsoft.com/office/powerpoint/2010/main" val="1969625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custDataLst>
              <p:tags r:id="rId1"/>
            </p:custDataLst>
          </p:nvPr>
        </p:nvSpPr>
        <p:spPr/>
        <p:txBody>
          <a:bodyPr>
            <a:normAutofit fontScale="90000"/>
          </a:bodyPr>
          <a:lstStyle/>
          <a:p>
            <a:r>
              <a:rPr lang="fr-CA" altLang="fr-FR" noProof="0" dirty="0"/>
              <a:t>Portrait de l’établissement d’enseignement supérieur (EES)</a:t>
            </a:r>
          </a:p>
        </p:txBody>
      </p:sp>
      <p:sp>
        <p:nvSpPr>
          <p:cNvPr id="5123" name="Content Placeholder 3"/>
          <p:cNvSpPr>
            <a:spLocks noGrp="1"/>
          </p:cNvSpPr>
          <p:nvPr>
            <p:ph idx="1"/>
            <p:custDataLst>
              <p:tags r:id="rId2"/>
            </p:custDataLst>
          </p:nvPr>
        </p:nvSpPr>
        <p:spPr/>
        <p:txBody>
          <a:bodyPr/>
          <a:lstStyle/>
          <a:p>
            <a:r>
              <a:rPr lang="fr-CA" altLang="fr-FR" noProof="0"/>
              <a:t>Historique et situation actuelle</a:t>
            </a:r>
          </a:p>
          <a:p>
            <a:pPr lvl="2"/>
            <a:r>
              <a:rPr lang="fr-CA" altLang="fr-FR" noProof="0"/>
              <a:t>&lt;date d’ouverture de l’EES&gt;</a:t>
            </a:r>
          </a:p>
          <a:p>
            <a:pPr lvl="2"/>
            <a:r>
              <a:rPr lang="fr-CA" altLang="fr-FR" noProof="0"/>
              <a:t>&lt;effectif étudiant actuel&gt;</a:t>
            </a:r>
          </a:p>
          <a:p>
            <a:pPr lvl="2"/>
            <a:r>
              <a:rPr lang="fr-CA" altLang="fr-FR"/>
              <a:t>&lt;tout facteur contextuel important</a:t>
            </a:r>
            <a:r>
              <a:rPr lang="fr-CA" altLang="fr-FR" noProof="0"/>
              <a:t>&gt;</a:t>
            </a:r>
          </a:p>
          <a:p>
            <a:r>
              <a:rPr lang="fr-CA" altLang="fr-FR" noProof="0"/>
              <a:t>Objet de la visite</a:t>
            </a:r>
          </a:p>
          <a:p>
            <a:pPr lvl="2"/>
            <a:r>
              <a:rPr lang="fr-CA" altLang="fr-FR"/>
              <a:t>&lt;indiquer les programmes faisant l'objet d'une visite</a:t>
            </a:r>
            <a:r>
              <a:rPr lang="fr-CA" altLang="fr-FR" noProof="0"/>
              <a:t>&gt;</a:t>
            </a:r>
          </a:p>
          <a:p>
            <a:pPr lvl="2"/>
            <a:r>
              <a:rPr lang="fr-CA" altLang="fr-FR"/>
              <a:t>&lt;indiquer à quand remonte la dernière visite en vue de l'agrément de ces programmes et quelles étaient les décisions du Bureau d'agrément</a:t>
            </a:r>
            <a:r>
              <a:rPr lang="fr-CA" altLang="fr-FR" noProof="0"/>
              <a:t>&gt;</a:t>
            </a:r>
          </a:p>
          <a:p>
            <a:endParaRPr lang="fr-CA" altLang="fr-FR" noProof="0"/>
          </a:p>
        </p:txBody>
      </p:sp>
      <p:sp>
        <p:nvSpPr>
          <p:cNvPr id="2" name="Footer Placeholder 1">
            <a:extLst>
              <a:ext uri="{FF2B5EF4-FFF2-40B4-BE49-F238E27FC236}">
                <a16:creationId xmlns:a16="http://schemas.microsoft.com/office/drawing/2014/main" id="{4ECBE772-3F42-45DE-B525-ECCB7BCEFEF0}"/>
              </a:ext>
            </a:extLst>
          </p:cNvPr>
          <p:cNvSpPr>
            <a:spLocks noGrp="1"/>
          </p:cNvSpPr>
          <p:nvPr>
            <p:ph type="ftr" sz="quarter" idx="3"/>
          </p:nvPr>
        </p:nvSpPr>
        <p:spPr/>
        <p:txBody>
          <a:bodyPr/>
          <a:lstStyle/>
          <a:p>
            <a:endParaRPr lang="en-CA"/>
          </a:p>
        </p:txBody>
      </p:sp>
      <p:sp>
        <p:nvSpPr>
          <p:cNvPr id="3" name="Slide Number Placeholder 2">
            <a:extLst>
              <a:ext uri="{FF2B5EF4-FFF2-40B4-BE49-F238E27FC236}">
                <a16:creationId xmlns:a16="http://schemas.microsoft.com/office/drawing/2014/main" id="{BA0BD647-A79A-4889-B1C2-F8DF44445748}"/>
              </a:ext>
            </a:extLst>
          </p:cNvPr>
          <p:cNvSpPr>
            <a:spLocks noGrp="1"/>
          </p:cNvSpPr>
          <p:nvPr>
            <p:ph type="sldNum" sz="quarter" idx="4"/>
          </p:nvPr>
        </p:nvSpPr>
        <p:spPr/>
        <p:txBody>
          <a:bodyPr/>
          <a:lstStyle/>
          <a:p>
            <a:fld id="{2D00DFA4-54D8-426D-8AF1-9A684DA98554}" type="slidenum">
              <a:rPr lang="en-CA" smtClean="0"/>
              <a:pPr/>
              <a:t>4</a:t>
            </a:fld>
            <a:endParaRPr lang="en-CA"/>
          </a:p>
        </p:txBody>
      </p:sp>
    </p:spTree>
    <p:extLst>
      <p:ext uri="{BB962C8B-B14F-4D97-AF65-F5344CB8AC3E}">
        <p14:creationId xmlns:p14="http://schemas.microsoft.com/office/powerpoint/2010/main" val="10979641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61771-AD90-4B2F-B7A6-6E5A9E377E9B}"/>
              </a:ext>
            </a:extLst>
          </p:cNvPr>
          <p:cNvSpPr>
            <a:spLocks noGrp="1"/>
          </p:cNvSpPr>
          <p:nvPr>
            <p:ph type="title"/>
            <p:custDataLst>
              <p:tags r:id="rId1"/>
            </p:custDataLst>
          </p:nvPr>
        </p:nvSpPr>
        <p:spPr>
          <a:xfrm>
            <a:off x="722313" y="2021582"/>
            <a:ext cx="7772400" cy="838200"/>
          </a:xfrm>
        </p:spPr>
        <p:txBody>
          <a:bodyPr/>
          <a:lstStyle/>
          <a:p>
            <a:r>
              <a:rPr lang="fr-CA" noProof="0"/>
              <a:t>Les normes</a:t>
            </a:r>
          </a:p>
        </p:txBody>
      </p:sp>
      <p:sp>
        <p:nvSpPr>
          <p:cNvPr id="3" name="Footer Placeholder 2">
            <a:extLst>
              <a:ext uri="{FF2B5EF4-FFF2-40B4-BE49-F238E27FC236}">
                <a16:creationId xmlns:a16="http://schemas.microsoft.com/office/drawing/2014/main" id="{4E5E0036-CBA4-4AA1-ABB8-55399BF4DC59}"/>
              </a:ext>
            </a:extLst>
          </p:cNvPr>
          <p:cNvSpPr>
            <a:spLocks noGrp="1"/>
          </p:cNvSpPr>
          <p:nvPr>
            <p:ph type="ftr" sz="quarter" idx="3"/>
          </p:nvPr>
        </p:nvSpPr>
        <p:spPr/>
        <p:txBody>
          <a:bodyPr/>
          <a:lstStyle/>
          <a:p>
            <a:endParaRPr lang="en-CA"/>
          </a:p>
        </p:txBody>
      </p:sp>
      <p:sp>
        <p:nvSpPr>
          <p:cNvPr id="4" name="Slide Number Placeholder 3">
            <a:extLst>
              <a:ext uri="{FF2B5EF4-FFF2-40B4-BE49-F238E27FC236}">
                <a16:creationId xmlns:a16="http://schemas.microsoft.com/office/drawing/2014/main" id="{644D1C0F-6016-4F64-A5D5-B5A447A766CF}"/>
              </a:ext>
            </a:extLst>
          </p:cNvPr>
          <p:cNvSpPr>
            <a:spLocks noGrp="1"/>
          </p:cNvSpPr>
          <p:nvPr>
            <p:ph type="sldNum" sz="quarter" idx="4"/>
          </p:nvPr>
        </p:nvSpPr>
        <p:spPr/>
        <p:txBody>
          <a:bodyPr/>
          <a:lstStyle/>
          <a:p>
            <a:fld id="{B58D80FD-4C81-4DB0-B03D-680B8025C261}" type="slidenum">
              <a:rPr lang="en-CA" dirty="0" smtClean="0"/>
              <a:pPr/>
              <a:t>40</a:t>
            </a:fld>
            <a:r>
              <a:rPr lang="en-CA" dirty="0"/>
              <a:t> </a:t>
            </a:r>
            <a:endParaRPr lang="en-CA" dirty="0">
              <a:cs typeface="Calibri"/>
            </a:endParaRPr>
          </a:p>
        </p:txBody>
      </p:sp>
    </p:spTree>
    <p:extLst>
      <p:ext uri="{BB962C8B-B14F-4D97-AF65-F5344CB8AC3E}">
        <p14:creationId xmlns:p14="http://schemas.microsoft.com/office/powerpoint/2010/main" val="32133697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F39A804-6FC2-41AD-9F9C-A93A7CEDBCB8}"/>
              </a:ext>
            </a:extLst>
          </p:cNvPr>
          <p:cNvSpPr>
            <a:spLocks noGrp="1"/>
          </p:cNvSpPr>
          <p:nvPr>
            <p:ph type="title"/>
            <p:custDataLst>
              <p:tags r:id="rId1"/>
            </p:custDataLst>
          </p:nvPr>
        </p:nvSpPr>
        <p:spPr/>
        <p:txBody>
          <a:bodyPr anchor="b">
            <a:normAutofit/>
          </a:bodyPr>
          <a:lstStyle/>
          <a:p>
            <a:r>
              <a:rPr lang="fr-CA" altLang="fr-FR" noProof="0"/>
              <a:t>Normes et procédures d’agrément</a:t>
            </a:r>
          </a:p>
        </p:txBody>
      </p:sp>
      <p:sp>
        <p:nvSpPr>
          <p:cNvPr id="6" name="Content Placeholder 3">
            <a:extLst>
              <a:ext uri="{FF2B5EF4-FFF2-40B4-BE49-F238E27FC236}">
                <a16:creationId xmlns:a16="http://schemas.microsoft.com/office/drawing/2014/main" id="{25227B8C-4873-4705-A4C0-C90232360DC7}"/>
              </a:ext>
            </a:extLst>
          </p:cNvPr>
          <p:cNvSpPr>
            <a:spLocks noGrp="1"/>
          </p:cNvSpPr>
          <p:nvPr>
            <p:ph sz="half" idx="2"/>
            <p:custDataLst>
              <p:tags r:id="rId2"/>
            </p:custDataLst>
          </p:nvPr>
        </p:nvSpPr>
        <p:spPr/>
        <p:txBody>
          <a:bodyPr>
            <a:normAutofit/>
          </a:bodyPr>
          <a:lstStyle/>
          <a:p>
            <a:pPr marL="0" indent="0">
              <a:lnSpc>
                <a:spcPct val="90000"/>
              </a:lnSpc>
              <a:buNone/>
            </a:pPr>
            <a:r>
              <a:rPr lang="fr-CA" altLang="fr-FR" sz="1500" noProof="0"/>
              <a:t>Les </a:t>
            </a:r>
            <a:r>
              <a:rPr lang="fr-CA" altLang="fr-FR" sz="1500"/>
              <a:t>processus d'agrément mettent l'accent sur la qualité </a:t>
            </a:r>
            <a:r>
              <a:rPr lang="fr-CA" altLang="fr-FR" sz="1500" noProof="0"/>
              <a:t>:</a:t>
            </a:r>
          </a:p>
          <a:p>
            <a:pPr lvl="1">
              <a:lnSpc>
                <a:spcPct val="90000"/>
              </a:lnSpc>
            </a:pPr>
            <a:r>
              <a:rPr lang="fr-CA" altLang="fr-FR" sz="1500" noProof="0"/>
              <a:t>des étudiants</a:t>
            </a:r>
          </a:p>
          <a:p>
            <a:pPr lvl="1">
              <a:lnSpc>
                <a:spcPct val="90000"/>
              </a:lnSpc>
            </a:pPr>
            <a:r>
              <a:rPr lang="fr-CA" altLang="fr-FR" sz="1500" noProof="0"/>
              <a:t>du programme d’études</a:t>
            </a:r>
          </a:p>
          <a:p>
            <a:pPr lvl="1">
              <a:lnSpc>
                <a:spcPct val="90000"/>
              </a:lnSpc>
            </a:pPr>
            <a:r>
              <a:rPr lang="fr-CA" altLang="fr-FR" sz="1500"/>
              <a:t>du corps professoral et du personnel de soutien</a:t>
            </a:r>
            <a:endParaRPr lang="fr-CA" altLang="fr-FR" sz="1500" noProof="0"/>
          </a:p>
          <a:p>
            <a:pPr lvl="1">
              <a:lnSpc>
                <a:spcPct val="90000"/>
              </a:lnSpc>
            </a:pPr>
            <a:r>
              <a:rPr lang="fr-CA" altLang="fr-FR" sz="1500" noProof="0"/>
              <a:t>des installations et des ressources</a:t>
            </a:r>
          </a:p>
          <a:p>
            <a:pPr>
              <a:lnSpc>
                <a:spcPct val="90000"/>
              </a:lnSpc>
            </a:pPr>
            <a:endParaRPr lang="fr-CA" altLang="fr-FR" sz="1500" noProof="0"/>
          </a:p>
          <a:p>
            <a:pPr marL="0" indent="0">
              <a:lnSpc>
                <a:spcPct val="90000"/>
              </a:lnSpc>
              <a:buNone/>
            </a:pPr>
            <a:r>
              <a:rPr lang="fr-CA" altLang="fr-FR" sz="1500" i="1" noProof="0"/>
              <a:t>Rappel : Il incombe à l’EES de prouver sa conformité aux normes.</a:t>
            </a:r>
          </a:p>
          <a:p>
            <a:pPr>
              <a:lnSpc>
                <a:spcPct val="90000"/>
              </a:lnSpc>
            </a:pPr>
            <a:endParaRPr lang="fr-CA" altLang="fr-FR" sz="1500" noProof="0"/>
          </a:p>
        </p:txBody>
      </p:sp>
      <p:pic>
        <p:nvPicPr>
          <p:cNvPr id="8" name="Picture 7" descr="A picture containing table, person, computer, monitor&#10;&#10;Description automatically generated">
            <a:extLst>
              <a:ext uri="{FF2B5EF4-FFF2-40B4-BE49-F238E27FC236}">
                <a16:creationId xmlns:a16="http://schemas.microsoft.com/office/drawing/2014/main" id="{A3D72D76-7145-47DB-BB12-A4DA87B1C951}"/>
              </a:ext>
            </a:extLst>
          </p:cNvPr>
          <p:cNvPicPr>
            <a:picLocks noChangeAspect="1"/>
          </p:cNvPicPr>
          <p:nvPr/>
        </p:nvPicPr>
        <p:blipFill>
          <a:blip r:embed="rId5"/>
          <a:stretch>
            <a:fillRect/>
          </a:stretch>
        </p:blipFill>
        <p:spPr>
          <a:xfrm>
            <a:off x="5524979" y="1631156"/>
            <a:ext cx="2281868" cy="2963466"/>
          </a:xfrm>
          <a:prstGeom prst="rect">
            <a:avLst/>
          </a:prstGeom>
          <a:noFill/>
        </p:spPr>
      </p:pic>
      <p:sp>
        <p:nvSpPr>
          <p:cNvPr id="2" name="Footer Placeholder 1">
            <a:extLst>
              <a:ext uri="{FF2B5EF4-FFF2-40B4-BE49-F238E27FC236}">
                <a16:creationId xmlns:a16="http://schemas.microsoft.com/office/drawing/2014/main" id="{AF3CA577-FC5F-42D0-A6FF-B9925143F7E8}"/>
              </a:ext>
            </a:extLst>
          </p:cNvPr>
          <p:cNvSpPr>
            <a:spLocks noGrp="1"/>
          </p:cNvSpPr>
          <p:nvPr>
            <p:ph type="ftr" sz="quarter" idx="10"/>
          </p:nvPr>
        </p:nvSpPr>
        <p:spPr/>
        <p:txBody>
          <a:bodyPr/>
          <a:lstStyle/>
          <a:p>
            <a:endParaRPr lang="en-CA"/>
          </a:p>
        </p:txBody>
      </p:sp>
      <p:sp>
        <p:nvSpPr>
          <p:cNvPr id="3" name="Slide Number Placeholder 2">
            <a:extLst>
              <a:ext uri="{FF2B5EF4-FFF2-40B4-BE49-F238E27FC236}">
                <a16:creationId xmlns:a16="http://schemas.microsoft.com/office/drawing/2014/main" id="{D30C0230-A26F-496C-A035-EAB267F67827}"/>
              </a:ext>
            </a:extLst>
          </p:cNvPr>
          <p:cNvSpPr>
            <a:spLocks noGrp="1"/>
          </p:cNvSpPr>
          <p:nvPr>
            <p:ph type="sldNum" sz="quarter" idx="11"/>
          </p:nvPr>
        </p:nvSpPr>
        <p:spPr/>
        <p:txBody>
          <a:bodyPr/>
          <a:lstStyle/>
          <a:p>
            <a:fld id="{2D00DFA4-54D8-426D-8AF1-9A684DA98554}" type="slidenum">
              <a:rPr lang="en-CA" smtClean="0"/>
              <a:pPr/>
              <a:t>41</a:t>
            </a:fld>
            <a:endParaRPr lang="en-CA"/>
          </a:p>
        </p:txBody>
      </p:sp>
    </p:spTree>
    <p:extLst>
      <p:ext uri="{BB962C8B-B14F-4D97-AF65-F5344CB8AC3E}">
        <p14:creationId xmlns:p14="http://schemas.microsoft.com/office/powerpoint/2010/main" val="126317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BC387-C13B-483D-883D-D359716DFD3A}"/>
              </a:ext>
            </a:extLst>
          </p:cNvPr>
          <p:cNvSpPr>
            <a:spLocks noGrp="1"/>
          </p:cNvSpPr>
          <p:nvPr>
            <p:ph type="title"/>
            <p:custDataLst>
              <p:tags r:id="rId1"/>
            </p:custDataLst>
          </p:nvPr>
        </p:nvSpPr>
        <p:spPr>
          <a:xfrm>
            <a:off x="457200" y="51470"/>
            <a:ext cx="8229600" cy="857250"/>
          </a:xfrm>
        </p:spPr>
        <p:txBody>
          <a:bodyPr>
            <a:normAutofit fontScale="90000"/>
          </a:bodyPr>
          <a:lstStyle/>
          <a:p>
            <a:r>
              <a:rPr lang="fr-CA" noProof="0">
                <a:solidFill>
                  <a:srgbClr val="003C71"/>
                </a:solidFill>
              </a:rPr>
              <a:t>À propos des normes et </a:t>
            </a:r>
            <a:br>
              <a:rPr lang="fr-CA" noProof="0">
                <a:solidFill>
                  <a:srgbClr val="003C71"/>
                </a:solidFill>
              </a:rPr>
            </a:br>
            <a:r>
              <a:rPr lang="fr-CA" noProof="0">
                <a:solidFill>
                  <a:srgbClr val="003C71"/>
                </a:solidFill>
              </a:rPr>
              <a:t>des énoncés d’interprétation</a:t>
            </a:r>
          </a:p>
        </p:txBody>
      </p:sp>
      <p:sp>
        <p:nvSpPr>
          <p:cNvPr id="3" name="Content Placeholder 2">
            <a:extLst>
              <a:ext uri="{FF2B5EF4-FFF2-40B4-BE49-F238E27FC236}">
                <a16:creationId xmlns:a16="http://schemas.microsoft.com/office/drawing/2014/main" id="{370EC5BD-A3D6-4E06-B89C-92D2C713E105}"/>
              </a:ext>
            </a:extLst>
          </p:cNvPr>
          <p:cNvSpPr>
            <a:spLocks noGrp="1"/>
          </p:cNvSpPr>
          <p:nvPr>
            <p:ph idx="1"/>
            <p:custDataLst>
              <p:tags r:id="rId2"/>
            </p:custDataLst>
          </p:nvPr>
        </p:nvSpPr>
        <p:spPr>
          <a:xfrm>
            <a:off x="971600" y="1200150"/>
            <a:ext cx="7128792" cy="3243808"/>
          </a:xfrm>
        </p:spPr>
        <p:txBody>
          <a:bodyPr>
            <a:normAutofit lnSpcReduction="10000"/>
          </a:bodyPr>
          <a:lstStyle/>
          <a:p>
            <a:pPr marL="0" indent="0">
              <a:buNone/>
            </a:pPr>
            <a:r>
              <a:rPr lang="fr-CA" sz="2800" noProof="0"/>
              <a:t>Normes</a:t>
            </a:r>
          </a:p>
          <a:p>
            <a:pPr marL="400050" lvl="1" indent="0">
              <a:buNone/>
            </a:pPr>
            <a:r>
              <a:rPr lang="fr-CA" sz="2000" i="1"/>
              <a:t>Décrivent les éléments de mesure utilisés par le Bureau d’agrément pour évaluer les programmes de génie canadiens à des fins d’agrément</a:t>
            </a:r>
            <a:r>
              <a:rPr lang="fr-CA" sz="2000" i="1" noProof="0"/>
              <a:t>.</a:t>
            </a:r>
          </a:p>
          <a:p>
            <a:pPr marL="400050" lvl="1" indent="0">
              <a:buNone/>
            </a:pPr>
            <a:endParaRPr lang="fr-CA" sz="2000" i="1" noProof="0"/>
          </a:p>
          <a:p>
            <a:pPr marL="0" indent="0">
              <a:buNone/>
            </a:pPr>
            <a:r>
              <a:rPr lang="fr-CA" sz="2800" noProof="0"/>
              <a:t>Énoncés d’interprétation</a:t>
            </a:r>
          </a:p>
          <a:p>
            <a:pPr marL="400050" lvl="1" indent="0">
              <a:buNone/>
            </a:pPr>
            <a:r>
              <a:rPr lang="fr-CA" sz="2000" i="1" noProof="0"/>
              <a:t>Fournissent des </a:t>
            </a:r>
            <a:r>
              <a:rPr lang="fr-CA" sz="2000" i="1"/>
              <a:t>orientations supplémentaires sur l’interprétation et l’</a:t>
            </a:r>
            <a:r>
              <a:rPr lang="fr-CA" sz="2000" i="1" noProof="0"/>
              <a:t>application de normes particulières.</a:t>
            </a:r>
          </a:p>
        </p:txBody>
      </p:sp>
      <p:sp>
        <p:nvSpPr>
          <p:cNvPr id="4" name="Footer Placeholder 3">
            <a:extLst>
              <a:ext uri="{FF2B5EF4-FFF2-40B4-BE49-F238E27FC236}">
                <a16:creationId xmlns:a16="http://schemas.microsoft.com/office/drawing/2014/main" id="{D30404E5-B564-4ACF-A25F-E0D1A10DAA8D}"/>
              </a:ext>
            </a:extLst>
          </p:cNvPr>
          <p:cNvSpPr>
            <a:spLocks noGrp="1"/>
          </p:cNvSpPr>
          <p:nvPr>
            <p:ph type="ftr" sz="quarter" idx="3"/>
          </p:nvPr>
        </p:nvSpPr>
        <p:spPr/>
        <p:txBody>
          <a:bodyPr/>
          <a:lstStyle/>
          <a:p>
            <a:endParaRPr lang="en-CA"/>
          </a:p>
        </p:txBody>
      </p:sp>
      <p:sp>
        <p:nvSpPr>
          <p:cNvPr id="5" name="Slide Number Placeholder 4">
            <a:extLst>
              <a:ext uri="{FF2B5EF4-FFF2-40B4-BE49-F238E27FC236}">
                <a16:creationId xmlns:a16="http://schemas.microsoft.com/office/drawing/2014/main" id="{34D34339-10F3-48F5-8A58-C2F3056570B9}"/>
              </a:ext>
            </a:extLst>
          </p:cNvPr>
          <p:cNvSpPr>
            <a:spLocks noGrp="1"/>
          </p:cNvSpPr>
          <p:nvPr>
            <p:ph type="sldNum" sz="quarter" idx="4"/>
          </p:nvPr>
        </p:nvSpPr>
        <p:spPr/>
        <p:txBody>
          <a:bodyPr/>
          <a:lstStyle/>
          <a:p>
            <a:fld id="{2D00DFA4-54D8-426D-8AF1-9A684DA98554}" type="slidenum">
              <a:rPr lang="en-CA" smtClean="0"/>
              <a:pPr/>
              <a:t>42</a:t>
            </a:fld>
            <a:endParaRPr lang="en-CA"/>
          </a:p>
        </p:txBody>
      </p:sp>
    </p:spTree>
    <p:extLst>
      <p:ext uri="{BB962C8B-B14F-4D97-AF65-F5344CB8AC3E}">
        <p14:creationId xmlns:p14="http://schemas.microsoft.com/office/powerpoint/2010/main" val="29383360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7DFF3C3-E48A-44A1-A714-33F24ECE55C9}"/>
              </a:ext>
            </a:extLst>
          </p:cNvPr>
          <p:cNvSpPr txBox="1">
            <a:spLocks/>
          </p:cNvSpPr>
          <p:nvPr>
            <p:custDataLst>
              <p:tags r:id="rId1"/>
            </p:custDataLst>
          </p:nvPr>
        </p:nvSpPr>
        <p:spPr>
          <a:xfrm>
            <a:off x="457200" y="205978"/>
            <a:ext cx="8229600" cy="857250"/>
          </a:xfrm>
          <a:prstGeom prst="rect">
            <a:avLst/>
          </a:prstGeom>
        </p:spPr>
        <p:txBody>
          <a:bodyPr>
            <a:normAutofit fontScale="90000" lnSpcReduction="10000"/>
          </a:bodyPr>
          <a:lstStyle>
            <a:lvl1pPr algn="ctr" defTabSz="914400" rtl="0" eaLnBrk="1" latinLnBrk="0" hangingPunct="1">
              <a:spcBef>
                <a:spcPct val="0"/>
              </a:spcBef>
              <a:buNone/>
              <a:defRPr sz="3000" b="1" kern="1200">
                <a:solidFill>
                  <a:srgbClr val="003C71"/>
                </a:solidFill>
                <a:latin typeface="+mj-lt"/>
                <a:ea typeface="+mj-ea"/>
                <a:cs typeface="+mj-cs"/>
              </a:defRPr>
            </a:lvl1pPr>
          </a:lstStyle>
          <a:p>
            <a:r>
              <a:rPr lang="fr-CA"/>
              <a:t>Normes axées sur les intrants et normes axées sur les résultats : pourquoi les deux ?</a:t>
            </a:r>
          </a:p>
        </p:txBody>
      </p:sp>
      <p:grpSp>
        <p:nvGrpSpPr>
          <p:cNvPr id="20" name="Group 19">
            <a:extLst>
              <a:ext uri="{FF2B5EF4-FFF2-40B4-BE49-F238E27FC236}">
                <a16:creationId xmlns:a16="http://schemas.microsoft.com/office/drawing/2014/main" id="{BA7783A7-88E1-497C-84A4-0FA30A8B38D4}"/>
              </a:ext>
            </a:extLst>
          </p:cNvPr>
          <p:cNvGrpSpPr/>
          <p:nvPr>
            <p:custDataLst>
              <p:tags r:id="rId2"/>
            </p:custDataLst>
          </p:nvPr>
        </p:nvGrpSpPr>
        <p:grpSpPr>
          <a:xfrm>
            <a:off x="1180534" y="1707654"/>
            <a:ext cx="1519258" cy="1583018"/>
            <a:chOff x="1331640" y="1708812"/>
            <a:chExt cx="1828800" cy="1905551"/>
          </a:xfrm>
        </p:grpSpPr>
        <p:pic>
          <p:nvPicPr>
            <p:cNvPr id="8" name="Graphic 7" descr="Checklist">
              <a:extLst>
                <a:ext uri="{FF2B5EF4-FFF2-40B4-BE49-F238E27FC236}">
                  <a16:creationId xmlns:a16="http://schemas.microsoft.com/office/drawing/2014/main" id="{19E9C7E6-FD7A-4947-AA46-A3BA85E3E6C0}"/>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2246040" y="2216128"/>
              <a:ext cx="914400" cy="914400"/>
            </a:xfrm>
            <a:prstGeom prst="rect">
              <a:avLst/>
            </a:prstGeom>
          </p:spPr>
        </p:pic>
        <p:pic>
          <p:nvPicPr>
            <p:cNvPr id="10" name="Graphic 9" descr="Bar chart">
              <a:extLst>
                <a:ext uri="{FF2B5EF4-FFF2-40B4-BE49-F238E27FC236}">
                  <a16:creationId xmlns:a16="http://schemas.microsoft.com/office/drawing/2014/main" id="{4FB0AAAD-60D5-4F9D-84BE-EC8B6F98909F}"/>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331640" y="2699963"/>
              <a:ext cx="914400" cy="914400"/>
            </a:xfrm>
            <a:prstGeom prst="rect">
              <a:avLst/>
            </a:prstGeom>
          </p:spPr>
        </p:pic>
        <p:pic>
          <p:nvPicPr>
            <p:cNvPr id="12" name="Graphic 11" descr="Upward trend">
              <a:extLst>
                <a:ext uri="{FF2B5EF4-FFF2-40B4-BE49-F238E27FC236}">
                  <a16:creationId xmlns:a16="http://schemas.microsoft.com/office/drawing/2014/main" id="{138BCDA5-50EE-4F3B-B994-55B298B9CE08}"/>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1331640" y="1708812"/>
              <a:ext cx="914400" cy="914400"/>
            </a:xfrm>
            <a:prstGeom prst="rect">
              <a:avLst/>
            </a:prstGeom>
          </p:spPr>
        </p:pic>
      </p:grpSp>
      <p:grpSp>
        <p:nvGrpSpPr>
          <p:cNvPr id="19" name="Group 18">
            <a:extLst>
              <a:ext uri="{FF2B5EF4-FFF2-40B4-BE49-F238E27FC236}">
                <a16:creationId xmlns:a16="http://schemas.microsoft.com/office/drawing/2014/main" id="{87D4D578-09B7-49A9-A8A7-A96ED221E514}"/>
              </a:ext>
            </a:extLst>
          </p:cNvPr>
          <p:cNvGrpSpPr/>
          <p:nvPr>
            <p:custDataLst>
              <p:tags r:id="rId3"/>
            </p:custDataLst>
          </p:nvPr>
        </p:nvGrpSpPr>
        <p:grpSpPr>
          <a:xfrm>
            <a:off x="6570285" y="1775289"/>
            <a:ext cx="1530107" cy="1175560"/>
            <a:chOff x="6300191" y="1708811"/>
            <a:chExt cx="1850505" cy="1421717"/>
          </a:xfrm>
        </p:grpSpPr>
        <p:pic>
          <p:nvPicPr>
            <p:cNvPr id="16" name="Graphic 15" descr="Handshake">
              <a:extLst>
                <a:ext uri="{FF2B5EF4-FFF2-40B4-BE49-F238E27FC236}">
                  <a16:creationId xmlns:a16="http://schemas.microsoft.com/office/drawing/2014/main" id="{1703B4FE-CAA7-4BD6-B872-7B13E4AD93F6}"/>
                </a:ext>
              </a:extLst>
            </p:cNvPr>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7236296" y="2216128"/>
              <a:ext cx="914400" cy="914400"/>
            </a:xfrm>
            <a:prstGeom prst="rect">
              <a:avLst/>
            </a:prstGeom>
          </p:spPr>
        </p:pic>
        <p:pic>
          <p:nvPicPr>
            <p:cNvPr id="18" name="Graphic 17" descr="Employee Badge">
              <a:extLst>
                <a:ext uri="{FF2B5EF4-FFF2-40B4-BE49-F238E27FC236}">
                  <a16:creationId xmlns:a16="http://schemas.microsoft.com/office/drawing/2014/main" id="{A5E15DA3-3430-4A02-BFCF-2EE5B933D3B6}"/>
                </a:ext>
              </a:extLst>
            </p:cNvPr>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6300191" y="1708811"/>
              <a:ext cx="938311" cy="938311"/>
            </a:xfrm>
            <a:prstGeom prst="rect">
              <a:avLst/>
            </a:prstGeom>
          </p:spPr>
        </p:pic>
      </p:grpSp>
      <p:pic>
        <p:nvPicPr>
          <p:cNvPr id="24" name="Picture 23">
            <a:extLst>
              <a:ext uri="{FF2B5EF4-FFF2-40B4-BE49-F238E27FC236}">
                <a16:creationId xmlns:a16="http://schemas.microsoft.com/office/drawing/2014/main" id="{6F5F0ADD-A49A-4AD3-9935-4BC0A7F774F0}"/>
              </a:ext>
            </a:extLst>
          </p:cNvPr>
          <p:cNvPicPr>
            <a:picLocks noChangeAspect="1"/>
          </p:cNvPicPr>
          <p:nvPr>
            <p:custDataLst>
              <p:tags r:id="rId4"/>
            </p:custDataLst>
          </p:nvPr>
        </p:nvPicPr>
        <p:blipFill>
          <a:blip r:embed="rId29" cstate="print"/>
          <a:stretch>
            <a:fillRect/>
          </a:stretch>
        </p:blipFill>
        <p:spPr>
          <a:xfrm>
            <a:off x="4017090" y="1896034"/>
            <a:ext cx="1109820" cy="924850"/>
          </a:xfrm>
          <a:prstGeom prst="rect">
            <a:avLst/>
          </a:prstGeom>
        </p:spPr>
      </p:pic>
      <p:sp>
        <p:nvSpPr>
          <p:cNvPr id="25" name="TextBox 24">
            <a:extLst>
              <a:ext uri="{FF2B5EF4-FFF2-40B4-BE49-F238E27FC236}">
                <a16:creationId xmlns:a16="http://schemas.microsoft.com/office/drawing/2014/main" id="{A032B9FF-40F9-4107-B2BF-65E1862A32C0}"/>
              </a:ext>
            </a:extLst>
          </p:cNvPr>
          <p:cNvSpPr txBox="1"/>
          <p:nvPr>
            <p:custDataLst>
              <p:tags r:id="rId5"/>
            </p:custDataLst>
          </p:nvPr>
        </p:nvSpPr>
        <p:spPr>
          <a:xfrm>
            <a:off x="3131840" y="2895400"/>
            <a:ext cx="2890535" cy="369332"/>
          </a:xfrm>
          <a:prstGeom prst="rect">
            <a:avLst/>
          </a:prstGeom>
          <a:noFill/>
        </p:spPr>
        <p:txBody>
          <a:bodyPr wrap="none" rtlCol="0">
            <a:spAutoFit/>
          </a:bodyPr>
          <a:lstStyle/>
          <a:p>
            <a:r>
              <a:rPr lang="fr-CA"/>
              <a:t>DÉCISION D’AGRÉMENT</a:t>
            </a:r>
          </a:p>
        </p:txBody>
      </p:sp>
      <p:sp>
        <p:nvSpPr>
          <p:cNvPr id="27" name="Arrow: Curved Up 26">
            <a:extLst>
              <a:ext uri="{FF2B5EF4-FFF2-40B4-BE49-F238E27FC236}">
                <a16:creationId xmlns:a16="http://schemas.microsoft.com/office/drawing/2014/main" id="{9C309291-F542-4FA1-8DC2-299DC405BF88}"/>
              </a:ext>
            </a:extLst>
          </p:cNvPr>
          <p:cNvSpPr/>
          <p:nvPr>
            <p:custDataLst>
              <p:tags r:id="rId6"/>
            </p:custDataLst>
          </p:nvPr>
        </p:nvSpPr>
        <p:spPr>
          <a:xfrm>
            <a:off x="1824423" y="3338197"/>
            <a:ext cx="1804813" cy="731520"/>
          </a:xfrm>
          <a:prstGeom prst="curvedUpArrow">
            <a:avLst/>
          </a:prstGeom>
          <a:solidFill>
            <a:srgbClr val="003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28" name="Arrow: Curved Up 27">
            <a:extLst>
              <a:ext uri="{FF2B5EF4-FFF2-40B4-BE49-F238E27FC236}">
                <a16:creationId xmlns:a16="http://schemas.microsoft.com/office/drawing/2014/main" id="{42196076-C3C6-455D-A74B-5847EE81BDAA}"/>
              </a:ext>
            </a:extLst>
          </p:cNvPr>
          <p:cNvSpPr/>
          <p:nvPr>
            <p:custDataLst>
              <p:tags r:id="rId7"/>
            </p:custDataLst>
          </p:nvPr>
        </p:nvSpPr>
        <p:spPr>
          <a:xfrm flipH="1">
            <a:off x="5373548" y="3338197"/>
            <a:ext cx="1862747" cy="731520"/>
          </a:xfrm>
          <a:prstGeom prst="curvedUpArrow">
            <a:avLst/>
          </a:prstGeom>
          <a:solidFill>
            <a:srgbClr val="003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29" name="TextBox 28">
            <a:extLst>
              <a:ext uri="{FF2B5EF4-FFF2-40B4-BE49-F238E27FC236}">
                <a16:creationId xmlns:a16="http://schemas.microsoft.com/office/drawing/2014/main" id="{FF20D544-3CF7-43D8-8124-E34C632480E3}"/>
              </a:ext>
            </a:extLst>
          </p:cNvPr>
          <p:cNvSpPr txBox="1"/>
          <p:nvPr>
            <p:custDataLst>
              <p:tags r:id="rId8"/>
            </p:custDataLst>
          </p:nvPr>
        </p:nvSpPr>
        <p:spPr>
          <a:xfrm>
            <a:off x="1835696" y="1133331"/>
            <a:ext cx="1864613" cy="646331"/>
          </a:xfrm>
          <a:prstGeom prst="rect">
            <a:avLst/>
          </a:prstGeom>
          <a:noFill/>
        </p:spPr>
        <p:txBody>
          <a:bodyPr wrap="none" rtlCol="0">
            <a:spAutoFit/>
          </a:bodyPr>
          <a:lstStyle/>
          <a:p>
            <a:r>
              <a:rPr lang="fr-CA" b="1"/>
              <a:t>Normes axées </a:t>
            </a:r>
          </a:p>
          <a:p>
            <a:r>
              <a:rPr lang="fr-CA" b="1"/>
              <a:t>sur les intrants</a:t>
            </a:r>
          </a:p>
        </p:txBody>
      </p:sp>
      <p:sp>
        <p:nvSpPr>
          <p:cNvPr id="30" name="TextBox 29">
            <a:extLst>
              <a:ext uri="{FF2B5EF4-FFF2-40B4-BE49-F238E27FC236}">
                <a16:creationId xmlns:a16="http://schemas.microsoft.com/office/drawing/2014/main" id="{16D1AD9F-70A8-4538-B115-BC9B7EDEA6A3}"/>
              </a:ext>
            </a:extLst>
          </p:cNvPr>
          <p:cNvSpPr txBox="1"/>
          <p:nvPr>
            <p:custDataLst>
              <p:tags r:id="rId9"/>
            </p:custDataLst>
          </p:nvPr>
        </p:nvSpPr>
        <p:spPr>
          <a:xfrm>
            <a:off x="5148064" y="1133331"/>
            <a:ext cx="1954381" cy="646331"/>
          </a:xfrm>
          <a:prstGeom prst="rect">
            <a:avLst/>
          </a:prstGeom>
          <a:noFill/>
        </p:spPr>
        <p:txBody>
          <a:bodyPr wrap="none" rtlCol="0">
            <a:spAutoFit/>
          </a:bodyPr>
          <a:lstStyle/>
          <a:p>
            <a:r>
              <a:rPr lang="fr-CA" b="1"/>
              <a:t>Normes axées</a:t>
            </a:r>
          </a:p>
          <a:p>
            <a:r>
              <a:rPr lang="fr-CA" b="1"/>
              <a:t>sur les résultats</a:t>
            </a:r>
          </a:p>
        </p:txBody>
      </p:sp>
      <p:pic>
        <p:nvPicPr>
          <p:cNvPr id="32" name="Graphic 31" descr="Add">
            <a:extLst>
              <a:ext uri="{FF2B5EF4-FFF2-40B4-BE49-F238E27FC236}">
                <a16:creationId xmlns:a16="http://schemas.microsoft.com/office/drawing/2014/main" id="{C0FDF0D5-E985-4189-8725-B7FB4E016712}"/>
              </a:ext>
            </a:extLst>
          </p:cNvPr>
          <p:cNvPicPr>
            <a:picLocks noChangeAspect="1"/>
          </p:cNvPicPr>
          <p:nvPr>
            <p:custDataLst>
              <p:tags r:id="rId10"/>
            </p:custDataLst>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4302256" y="1020163"/>
            <a:ext cx="552569" cy="552569"/>
          </a:xfrm>
          <a:prstGeom prst="rect">
            <a:avLst/>
          </a:prstGeom>
        </p:spPr>
      </p:pic>
      <p:sp>
        <p:nvSpPr>
          <p:cNvPr id="33" name="TextBox 32">
            <a:extLst>
              <a:ext uri="{FF2B5EF4-FFF2-40B4-BE49-F238E27FC236}">
                <a16:creationId xmlns:a16="http://schemas.microsoft.com/office/drawing/2014/main" id="{4FCBFEAE-41D8-42DF-8588-752FB78CFFD2}"/>
              </a:ext>
            </a:extLst>
          </p:cNvPr>
          <p:cNvSpPr txBox="1"/>
          <p:nvPr>
            <p:custDataLst>
              <p:tags r:id="rId11"/>
            </p:custDataLst>
          </p:nvPr>
        </p:nvSpPr>
        <p:spPr>
          <a:xfrm>
            <a:off x="-19055" y="1419622"/>
            <a:ext cx="1584176" cy="1277273"/>
          </a:xfrm>
          <a:prstGeom prst="rect">
            <a:avLst/>
          </a:prstGeom>
          <a:noFill/>
        </p:spPr>
        <p:txBody>
          <a:bodyPr wrap="square" rtlCol="0">
            <a:spAutoFit/>
          </a:bodyPr>
          <a:lstStyle/>
          <a:p>
            <a:pPr marL="285750" indent="-285750">
              <a:buFont typeface="Wingdings" panose="05000000000000000000" pitchFamily="2" charset="2"/>
              <a:buChar char="Ø"/>
            </a:pPr>
            <a:r>
              <a:rPr lang="fr-CA" sz="1100"/>
              <a:t>Temps d’exposition prescrit aux éléments essentiels du programme d’études</a:t>
            </a:r>
          </a:p>
        </p:txBody>
      </p:sp>
      <p:sp>
        <p:nvSpPr>
          <p:cNvPr id="34" name="TextBox 33">
            <a:extLst>
              <a:ext uri="{FF2B5EF4-FFF2-40B4-BE49-F238E27FC236}">
                <a16:creationId xmlns:a16="http://schemas.microsoft.com/office/drawing/2014/main" id="{414F1AF6-FF1F-4777-ABE9-7285A25B4C6D}"/>
              </a:ext>
            </a:extLst>
          </p:cNvPr>
          <p:cNvSpPr txBox="1"/>
          <p:nvPr>
            <p:custDataLst>
              <p:tags r:id="rId12"/>
            </p:custDataLst>
          </p:nvPr>
        </p:nvSpPr>
        <p:spPr>
          <a:xfrm>
            <a:off x="-19055" y="3384648"/>
            <a:ext cx="1584176" cy="600164"/>
          </a:xfrm>
          <a:prstGeom prst="rect">
            <a:avLst/>
          </a:prstGeom>
          <a:noFill/>
        </p:spPr>
        <p:txBody>
          <a:bodyPr wrap="square" rtlCol="0">
            <a:spAutoFit/>
          </a:bodyPr>
          <a:lstStyle/>
          <a:p>
            <a:pPr marL="285750" indent="-285750">
              <a:buFont typeface="Wingdings" panose="05000000000000000000" pitchFamily="2" charset="2"/>
              <a:buChar char="Ø"/>
            </a:pPr>
            <a:r>
              <a:rPr lang="fr-CA" sz="1100"/>
              <a:t>Facilite le calcul du cheminement minimum</a:t>
            </a:r>
          </a:p>
        </p:txBody>
      </p:sp>
      <p:sp>
        <p:nvSpPr>
          <p:cNvPr id="35" name="TextBox 34">
            <a:extLst>
              <a:ext uri="{FF2B5EF4-FFF2-40B4-BE49-F238E27FC236}">
                <a16:creationId xmlns:a16="http://schemas.microsoft.com/office/drawing/2014/main" id="{47155631-C1FB-4E78-A9D8-731A4FDA5791}"/>
              </a:ext>
            </a:extLst>
          </p:cNvPr>
          <p:cNvSpPr txBox="1"/>
          <p:nvPr>
            <p:custDataLst>
              <p:tags r:id="rId13"/>
            </p:custDataLst>
          </p:nvPr>
        </p:nvSpPr>
        <p:spPr>
          <a:xfrm>
            <a:off x="7410817" y="1419622"/>
            <a:ext cx="1584176" cy="600164"/>
          </a:xfrm>
          <a:prstGeom prst="rect">
            <a:avLst/>
          </a:prstGeom>
          <a:noFill/>
        </p:spPr>
        <p:txBody>
          <a:bodyPr wrap="square" rtlCol="0">
            <a:spAutoFit/>
          </a:bodyPr>
          <a:lstStyle/>
          <a:p>
            <a:pPr marL="285750" indent="-285750">
              <a:buFont typeface="Wingdings" panose="05000000000000000000" pitchFamily="2" charset="2"/>
              <a:buChar char="Ø"/>
            </a:pPr>
            <a:r>
              <a:rPr lang="fr-CA" sz="1100"/>
              <a:t>Permet de définir les qualités des diplômés</a:t>
            </a:r>
          </a:p>
        </p:txBody>
      </p:sp>
      <p:sp>
        <p:nvSpPr>
          <p:cNvPr id="36" name="TextBox 35">
            <a:extLst>
              <a:ext uri="{FF2B5EF4-FFF2-40B4-BE49-F238E27FC236}">
                <a16:creationId xmlns:a16="http://schemas.microsoft.com/office/drawing/2014/main" id="{56307340-A9F4-42C0-A454-E48D717B51E0}"/>
              </a:ext>
            </a:extLst>
          </p:cNvPr>
          <p:cNvSpPr txBox="1"/>
          <p:nvPr>
            <p:custDataLst>
              <p:tags r:id="rId14"/>
            </p:custDataLst>
          </p:nvPr>
        </p:nvSpPr>
        <p:spPr>
          <a:xfrm>
            <a:off x="7410817" y="2715766"/>
            <a:ext cx="1584176" cy="1615827"/>
          </a:xfrm>
          <a:prstGeom prst="rect">
            <a:avLst/>
          </a:prstGeom>
          <a:noFill/>
        </p:spPr>
        <p:txBody>
          <a:bodyPr wrap="square" rtlCol="0">
            <a:spAutoFit/>
          </a:bodyPr>
          <a:lstStyle/>
          <a:p>
            <a:pPr marL="285750" indent="-285750">
              <a:buFont typeface="Wingdings" panose="05000000000000000000" pitchFamily="2" charset="2"/>
              <a:buChar char="Ø"/>
            </a:pPr>
            <a:r>
              <a:rPr lang="fr-CA" sz="1100"/>
              <a:t>Les normes  d’exposition au programme donnent une approximation raisonnable des qualités requises de la part du diplômé</a:t>
            </a:r>
          </a:p>
        </p:txBody>
      </p:sp>
      <p:pic>
        <p:nvPicPr>
          <p:cNvPr id="7" name="Picture 6">
            <a:extLst>
              <a:ext uri="{FF2B5EF4-FFF2-40B4-BE49-F238E27FC236}">
                <a16:creationId xmlns:a16="http://schemas.microsoft.com/office/drawing/2014/main" id="{B5071053-97C1-484B-B8C7-3C506531B3EB}"/>
              </a:ext>
            </a:extLst>
          </p:cNvPr>
          <p:cNvPicPr>
            <a:picLocks noChangeAspect="1"/>
          </p:cNvPicPr>
          <p:nvPr>
            <p:custDataLst>
              <p:tags r:id="rId15"/>
            </p:custDataLst>
          </p:nvPr>
        </p:nvPicPr>
        <p:blipFill>
          <a:blip r:embed="rId32" cstate="print">
            <a:extLst>
              <a:ext uri="{28A0092B-C50C-407E-A947-70E740481C1C}">
                <a14:useLocalDpi xmlns:a14="http://schemas.microsoft.com/office/drawing/2010/main" val="0"/>
              </a:ext>
            </a:extLst>
          </a:blip>
          <a:stretch>
            <a:fillRect/>
          </a:stretch>
        </p:blipFill>
        <p:spPr>
          <a:xfrm>
            <a:off x="6615735" y="2553616"/>
            <a:ext cx="715144" cy="715144"/>
          </a:xfrm>
          <a:prstGeom prst="rect">
            <a:avLst/>
          </a:prstGeom>
        </p:spPr>
      </p:pic>
      <p:sp>
        <p:nvSpPr>
          <p:cNvPr id="5" name="Slide Number Placeholder 4">
            <a:extLst>
              <a:ext uri="{FF2B5EF4-FFF2-40B4-BE49-F238E27FC236}">
                <a16:creationId xmlns:a16="http://schemas.microsoft.com/office/drawing/2014/main" id="{CA9E4158-6F1C-48EA-9AB4-EEB8BA445D77}"/>
              </a:ext>
            </a:extLst>
          </p:cNvPr>
          <p:cNvSpPr>
            <a:spLocks noGrp="1"/>
          </p:cNvSpPr>
          <p:nvPr>
            <p:ph type="sldNum" sz="quarter" idx="4294967295"/>
            <p:custDataLst>
              <p:tags r:id="rId16"/>
            </p:custDataLst>
          </p:nvPr>
        </p:nvSpPr>
        <p:spPr>
          <a:xfrm>
            <a:off x="7010400" y="4767263"/>
            <a:ext cx="2133600" cy="274637"/>
          </a:xfrm>
          <a:prstGeom prst="rect">
            <a:avLst/>
          </a:prstGeom>
        </p:spPr>
        <p:txBody>
          <a:bodyPr/>
          <a:lstStyle/>
          <a:p>
            <a:fld id="{B58D80FD-4C81-4DB0-B03D-680B8025C261}" type="slidenum">
              <a:rPr lang="fr-CA" smtClean="0"/>
              <a:pPr/>
              <a:t>43</a:t>
            </a:fld>
            <a:endParaRPr lang="fr-CA"/>
          </a:p>
        </p:txBody>
      </p:sp>
    </p:spTree>
    <p:extLst>
      <p:ext uri="{BB962C8B-B14F-4D97-AF65-F5344CB8AC3E}">
        <p14:creationId xmlns:p14="http://schemas.microsoft.com/office/powerpoint/2010/main" val="14434900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40C09A5-DAC8-4092-BF8B-77EE2C97D7BB}"/>
              </a:ext>
            </a:extLst>
          </p:cNvPr>
          <p:cNvSpPr txBox="1">
            <a:spLocks/>
          </p:cNvSpPr>
          <p:nvPr>
            <p:custDataLst>
              <p:tags r:id="rId1"/>
            </p:custDataLst>
          </p:nvPr>
        </p:nvSpPr>
        <p:spPr>
          <a:xfrm>
            <a:off x="251520" y="843558"/>
            <a:ext cx="4536504" cy="3672408"/>
          </a:xfrm>
          <a:prstGeom prst="rect">
            <a:avLst/>
          </a:prstGeom>
        </p:spPr>
        <p:txBody>
          <a:bodyPr>
            <a:normAutofit/>
          </a:bodyPr>
          <a:lstStyle>
            <a:lvl1pPr marL="342900" indent="-34290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67823A"/>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CA" altLang="fr-FR" b="1"/>
              <a:t>Cadre de prestation du programme</a:t>
            </a:r>
          </a:p>
          <a:p>
            <a:pPr marL="541338"/>
            <a:r>
              <a:rPr lang="fr-CA" altLang="fr-FR" sz="1800"/>
              <a:t>Laboratoires inadéquats et espace insuffisant (</a:t>
            </a:r>
            <a:r>
              <a:rPr lang="fr-CA" sz="1800"/>
              <a:t>3.5.1.2)</a:t>
            </a:r>
            <a:endParaRPr lang="fr-CA" altLang="fr-FR" sz="1800"/>
          </a:p>
          <a:p>
            <a:pPr marL="541338"/>
            <a:r>
              <a:rPr lang="fr-CA" altLang="fr-FR" sz="1800"/>
              <a:t>Nombre inadéquat d’enseignants à temps plein (</a:t>
            </a:r>
            <a:r>
              <a:rPr lang="fr-CA" sz="1800"/>
              <a:t>3.5.2.1)</a:t>
            </a:r>
          </a:p>
          <a:p>
            <a:pPr marL="933450" lvl="1">
              <a:spcBef>
                <a:spcPts val="0"/>
              </a:spcBef>
            </a:pPr>
            <a:r>
              <a:rPr lang="fr-CA" altLang="fr-FR" sz="1600"/>
              <a:t>Congés pour une longue période et longs congés sabbatiques</a:t>
            </a:r>
          </a:p>
          <a:p>
            <a:pPr marL="933450" lvl="1">
              <a:spcBef>
                <a:spcPts val="0"/>
              </a:spcBef>
            </a:pPr>
            <a:r>
              <a:rPr lang="fr-CA" altLang="fr-FR" sz="1600"/>
              <a:t>Enseignants occupant des postes à financement flottant</a:t>
            </a:r>
          </a:p>
          <a:p>
            <a:pPr marL="933450" lvl="1">
              <a:spcBef>
                <a:spcPts val="0"/>
              </a:spcBef>
            </a:pPr>
            <a:r>
              <a:rPr lang="fr-CA" altLang="fr-FR" sz="1600"/>
              <a:t>Charges d'enseignement ~ dépendance critique à une seule personne</a:t>
            </a:r>
          </a:p>
          <a:p>
            <a:pPr marL="541338"/>
            <a:endParaRPr lang="fr-CA" sz="1800"/>
          </a:p>
          <a:p>
            <a:endParaRPr lang="fr-CA" altLang="fr-FR" sz="1800"/>
          </a:p>
        </p:txBody>
      </p:sp>
      <p:sp>
        <p:nvSpPr>
          <p:cNvPr id="5" name="Content Placeholder 3">
            <a:extLst>
              <a:ext uri="{FF2B5EF4-FFF2-40B4-BE49-F238E27FC236}">
                <a16:creationId xmlns:a16="http://schemas.microsoft.com/office/drawing/2014/main" id="{B66267A0-E5FE-4383-93A8-DDCF3A4DF1E9}"/>
              </a:ext>
            </a:extLst>
          </p:cNvPr>
          <p:cNvSpPr txBox="1">
            <a:spLocks/>
          </p:cNvSpPr>
          <p:nvPr>
            <p:custDataLst>
              <p:tags r:id="rId2"/>
            </p:custDataLst>
          </p:nvPr>
        </p:nvSpPr>
        <p:spPr>
          <a:xfrm>
            <a:off x="4499992" y="843558"/>
            <a:ext cx="4392488" cy="3672408"/>
          </a:xfrm>
          <a:prstGeom prst="rect">
            <a:avLst/>
          </a:prstGeom>
        </p:spPr>
        <p:txBody>
          <a:bodyPr>
            <a:normAutofit/>
          </a:bodyPr>
          <a:lstStyle>
            <a:lvl1pPr marL="342900" indent="-34290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67823A"/>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CA" altLang="fr-FR" b="1"/>
              <a:t>Contenu et qualité du programme</a:t>
            </a:r>
          </a:p>
          <a:p>
            <a:pPr marL="541338">
              <a:tabLst>
                <a:tab pos="631825" algn="l"/>
                <a:tab pos="722313" algn="l"/>
              </a:tabLst>
            </a:pPr>
            <a:r>
              <a:rPr lang="fr-CA" altLang="fr-FR" sz="1800"/>
              <a:t>Initiation insuffisante à une culture de santé et sécurité au travail (3.4.2) </a:t>
            </a:r>
          </a:p>
          <a:p>
            <a:pPr marL="541338">
              <a:tabLst>
                <a:tab pos="631825" algn="l"/>
                <a:tab pos="722313" algn="l"/>
              </a:tabLst>
            </a:pPr>
            <a:r>
              <a:rPr lang="fr-CA" altLang="fr-FR" sz="1800"/>
              <a:t>Ajustements des UA : </a:t>
            </a:r>
          </a:p>
          <a:p>
            <a:pPr marL="941388" lvl="1">
              <a:tabLst>
                <a:tab pos="631825" algn="l"/>
                <a:tab pos="722313" algn="l"/>
              </a:tabLst>
            </a:pPr>
            <a:r>
              <a:rPr lang="fr-CA" altLang="fr-FR" sz="1700"/>
              <a:t>Sciences naturelles (3.4.3.2)</a:t>
            </a:r>
          </a:p>
          <a:p>
            <a:pPr marL="941388" lvl="1">
              <a:tabLst>
                <a:tab pos="631825" algn="l"/>
                <a:tab pos="722313" algn="l"/>
              </a:tabLst>
            </a:pPr>
            <a:r>
              <a:rPr lang="fr-CA" altLang="fr-FR" sz="1700"/>
              <a:t>Sciences du génie (</a:t>
            </a:r>
            <a:r>
              <a:rPr lang="fr-CA" sz="1700"/>
              <a:t>3.4.4.2)</a:t>
            </a:r>
          </a:p>
          <a:p>
            <a:pPr marL="941388" lvl="1">
              <a:tabLst>
                <a:tab pos="631825" algn="l"/>
                <a:tab pos="722313" algn="l"/>
              </a:tabLst>
            </a:pPr>
            <a:r>
              <a:rPr lang="fr-CA" altLang="fr-FR" sz="1700"/>
              <a:t>Conception en ingénierie (</a:t>
            </a:r>
            <a:r>
              <a:rPr lang="fr-CA" sz="1700"/>
              <a:t>3.4.4.5)</a:t>
            </a:r>
            <a:endParaRPr lang="fr-CA" altLang="fr-FR" sz="1700"/>
          </a:p>
        </p:txBody>
      </p:sp>
      <p:sp>
        <p:nvSpPr>
          <p:cNvPr id="7" name="Title 1">
            <a:extLst>
              <a:ext uri="{FF2B5EF4-FFF2-40B4-BE49-F238E27FC236}">
                <a16:creationId xmlns:a16="http://schemas.microsoft.com/office/drawing/2014/main" id="{390040F6-CDBD-44E8-BED8-6DB08324AAD2}"/>
              </a:ext>
            </a:extLst>
          </p:cNvPr>
          <p:cNvSpPr txBox="1">
            <a:spLocks/>
          </p:cNvSpPr>
          <p:nvPr>
            <p:custDataLst>
              <p:tags r:id="rId3"/>
            </p:custDataLst>
          </p:nvPr>
        </p:nvSpPr>
        <p:spPr>
          <a:xfrm>
            <a:off x="457200" y="51470"/>
            <a:ext cx="8229600" cy="857250"/>
          </a:xfrm>
          <a:prstGeom prst="rect">
            <a:avLst/>
          </a:prstGeom>
        </p:spPr>
        <p:txBody>
          <a:bodyPr/>
          <a:lstStyle>
            <a:lvl1pPr algn="ctr" defTabSz="914400" rtl="0" eaLnBrk="1" latinLnBrk="0" hangingPunct="1">
              <a:spcBef>
                <a:spcPct val="0"/>
              </a:spcBef>
              <a:buNone/>
              <a:defRPr sz="3000" b="1" kern="1200">
                <a:solidFill>
                  <a:srgbClr val="003C71"/>
                </a:solidFill>
                <a:latin typeface="+mj-lt"/>
                <a:ea typeface="+mj-ea"/>
                <a:cs typeface="+mj-cs"/>
              </a:defRPr>
            </a:lvl1pPr>
          </a:lstStyle>
          <a:p>
            <a:r>
              <a:rPr lang="fr-CA" altLang="fr-FR"/>
              <a:t>Problèmes courants</a:t>
            </a:r>
          </a:p>
        </p:txBody>
      </p:sp>
    </p:spTree>
    <p:extLst>
      <p:ext uri="{BB962C8B-B14F-4D97-AF65-F5344CB8AC3E}">
        <p14:creationId xmlns:p14="http://schemas.microsoft.com/office/powerpoint/2010/main" val="23692163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9890CB3C-CA7B-4D76-BC8E-C1E849304594}"/>
              </a:ext>
            </a:extLst>
          </p:cNvPr>
          <p:cNvSpPr>
            <a:spLocks noGrp="1" noChangeArrowheads="1"/>
          </p:cNvSpPr>
          <p:nvPr>
            <p:ph type="title"/>
            <p:custDataLst>
              <p:tags r:id="rId1"/>
            </p:custDataLst>
          </p:nvPr>
        </p:nvSpPr>
        <p:spPr>
          <a:xfrm>
            <a:off x="457200" y="51470"/>
            <a:ext cx="8229600" cy="857250"/>
          </a:xfrm>
        </p:spPr>
        <p:txBody>
          <a:bodyPr>
            <a:normAutofit/>
          </a:bodyPr>
          <a:lstStyle/>
          <a:p>
            <a:r>
              <a:rPr lang="fr-CA">
                <a:solidFill>
                  <a:srgbClr val="003C71"/>
                </a:solidFill>
              </a:rPr>
              <a:t> Points saillants des normes d’agrément :</a:t>
            </a:r>
            <a:br>
              <a:rPr lang="fr-CA">
                <a:solidFill>
                  <a:srgbClr val="003C71"/>
                </a:solidFill>
              </a:rPr>
            </a:br>
            <a:r>
              <a:rPr lang="fr-CA" altLang="en-US" sz="2200">
                <a:solidFill>
                  <a:srgbClr val="003C71"/>
                </a:solidFill>
              </a:rPr>
              <a:t>Contenu et qualité du programme d’études</a:t>
            </a:r>
            <a:endParaRPr lang="fr-CA" altLang="en-US">
              <a:solidFill>
                <a:srgbClr val="003C71"/>
              </a:solidFill>
            </a:endParaRPr>
          </a:p>
        </p:txBody>
      </p:sp>
      <p:sp>
        <p:nvSpPr>
          <p:cNvPr id="7" name="Content Placeholder 4">
            <a:extLst>
              <a:ext uri="{FF2B5EF4-FFF2-40B4-BE49-F238E27FC236}">
                <a16:creationId xmlns:a16="http://schemas.microsoft.com/office/drawing/2014/main" id="{E61B6F8A-1EE2-40C1-9A8D-2785892EB213}"/>
              </a:ext>
            </a:extLst>
          </p:cNvPr>
          <p:cNvSpPr txBox="1">
            <a:spLocks/>
          </p:cNvSpPr>
          <p:nvPr>
            <p:custDataLst>
              <p:tags r:id="rId2"/>
            </p:custDataLst>
          </p:nvPr>
        </p:nvSpPr>
        <p:spPr>
          <a:xfrm>
            <a:off x="719572" y="1203598"/>
            <a:ext cx="8028892" cy="33087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CA" altLang="en-US" sz="2400"/>
              <a:t>Mesurés par « unités d’agrément » (UA)</a:t>
            </a:r>
          </a:p>
          <a:p>
            <a:pPr indent="-160338">
              <a:lnSpc>
                <a:spcPct val="80000"/>
              </a:lnSpc>
              <a:spcBef>
                <a:spcPts val="525"/>
              </a:spcBef>
            </a:pPr>
            <a:r>
              <a:rPr lang="fr-CA" altLang="fr-FR" sz="1800"/>
              <a:t>Une heure d'enseignement (correspondant à 50 minutes d'activité) = 1 UA</a:t>
            </a:r>
          </a:p>
          <a:p>
            <a:pPr indent="-160338">
              <a:lnSpc>
                <a:spcPct val="80000"/>
              </a:lnSpc>
              <a:spcBef>
                <a:spcPts val="525"/>
              </a:spcBef>
            </a:pPr>
            <a:r>
              <a:rPr lang="fr-CA" altLang="fr-FR" sz="1800"/>
              <a:t>Une heure de laboratoire ou de travail dirigé = 0,5 UA</a:t>
            </a:r>
          </a:p>
          <a:p>
            <a:pPr marL="457200"/>
            <a:endParaRPr lang="fr-CA" altLang="en-US" sz="1000"/>
          </a:p>
          <a:p>
            <a:pPr marL="0" indent="0">
              <a:buNone/>
            </a:pPr>
            <a:r>
              <a:rPr lang="fr-CA" altLang="en-US" sz="2400"/>
              <a:t>Trois façons de mesurer le programme d’études :</a:t>
            </a:r>
          </a:p>
          <a:p>
            <a:pPr marL="457200" lvl="1" indent="-274638">
              <a:buFont typeface="+mj-lt"/>
              <a:buAutoNum type="arabicPeriod"/>
            </a:pPr>
            <a:r>
              <a:rPr lang="fr-CA" altLang="en-US" sz="1800"/>
              <a:t>Enseignement traditionnel en classe et laboratoire mesuré en UA (3.4.1.1)</a:t>
            </a:r>
          </a:p>
          <a:p>
            <a:pPr marL="457200" lvl="1" indent="-274638">
              <a:buFont typeface="+mj-lt"/>
              <a:buAutoNum type="arabicPeriod"/>
            </a:pPr>
            <a:r>
              <a:rPr lang="fr-CA" altLang="en-US" sz="1800"/>
              <a:t>Heures sans contact, c.-à-d. le facteur K (3.4.1.3)</a:t>
            </a:r>
          </a:p>
          <a:p>
            <a:pPr marL="457200" lvl="1" indent="-274638">
              <a:buFont typeface="+mj-lt"/>
              <a:buAutoNum type="arabicPeriod"/>
            </a:pPr>
            <a:r>
              <a:rPr lang="fr-CA" altLang="en-US" sz="1800"/>
              <a:t>Méthodologies d’enseignement innovatrices, avec justification convaincante (3.4.1.4)</a:t>
            </a:r>
          </a:p>
          <a:p>
            <a:pPr marL="0" indent="0">
              <a:lnSpc>
                <a:spcPct val="120000"/>
              </a:lnSpc>
              <a:spcBef>
                <a:spcPts val="0"/>
              </a:spcBef>
              <a:buNone/>
            </a:pPr>
            <a:endParaRPr lang="fr-CA" altLang="fr-FR" sz="2400"/>
          </a:p>
        </p:txBody>
      </p:sp>
      <p:sp>
        <p:nvSpPr>
          <p:cNvPr id="2" name="Footer Placeholder 1">
            <a:extLst>
              <a:ext uri="{FF2B5EF4-FFF2-40B4-BE49-F238E27FC236}">
                <a16:creationId xmlns:a16="http://schemas.microsoft.com/office/drawing/2014/main" id="{AE657DF5-2F00-4424-9328-92251BFF91BF}"/>
              </a:ext>
            </a:extLst>
          </p:cNvPr>
          <p:cNvSpPr>
            <a:spLocks noGrp="1"/>
          </p:cNvSpPr>
          <p:nvPr>
            <p:ph type="ftr" sz="quarter" idx="3"/>
          </p:nvPr>
        </p:nvSpPr>
        <p:spPr/>
        <p:txBody>
          <a:bodyPr/>
          <a:lstStyle/>
          <a:p>
            <a:endParaRPr lang="en-CA"/>
          </a:p>
        </p:txBody>
      </p:sp>
      <p:sp>
        <p:nvSpPr>
          <p:cNvPr id="3" name="Slide Number Placeholder 2">
            <a:extLst>
              <a:ext uri="{FF2B5EF4-FFF2-40B4-BE49-F238E27FC236}">
                <a16:creationId xmlns:a16="http://schemas.microsoft.com/office/drawing/2014/main" id="{D4D73662-AE4B-4E8D-9B57-78E009CE4D9D}"/>
              </a:ext>
            </a:extLst>
          </p:cNvPr>
          <p:cNvSpPr>
            <a:spLocks noGrp="1"/>
          </p:cNvSpPr>
          <p:nvPr>
            <p:ph type="sldNum" sz="quarter" idx="4"/>
          </p:nvPr>
        </p:nvSpPr>
        <p:spPr/>
        <p:txBody>
          <a:bodyPr/>
          <a:lstStyle/>
          <a:p>
            <a:fld id="{2D00DFA4-54D8-426D-8AF1-9A684DA98554}" type="slidenum">
              <a:rPr lang="en-CA" smtClean="0"/>
              <a:pPr/>
              <a:t>45</a:t>
            </a:fld>
            <a:endParaRPr lang="en-CA"/>
          </a:p>
        </p:txBody>
      </p:sp>
    </p:spTree>
    <p:extLst>
      <p:ext uri="{BB962C8B-B14F-4D97-AF65-F5344CB8AC3E}">
        <p14:creationId xmlns:p14="http://schemas.microsoft.com/office/powerpoint/2010/main" val="31607764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custDataLst>
              <p:tags r:id="rId1"/>
            </p:custDataLst>
          </p:nvPr>
        </p:nvSpPr>
        <p:spPr>
          <a:xfrm>
            <a:off x="0" y="58316"/>
            <a:ext cx="9144000" cy="857250"/>
          </a:xfrm>
        </p:spPr>
        <p:txBody>
          <a:bodyPr>
            <a:normAutofit/>
          </a:bodyPr>
          <a:lstStyle/>
          <a:p>
            <a:r>
              <a:rPr lang="fr-CA" altLang="fr-FR" sz="2400" dirty="0">
                <a:solidFill>
                  <a:srgbClr val="003C71"/>
                </a:solidFill>
              </a:rPr>
              <a:t>Nombre minimum de composantes du programme d’études</a:t>
            </a:r>
          </a:p>
        </p:txBody>
      </p:sp>
      <p:sp>
        <p:nvSpPr>
          <p:cNvPr id="7" name="Content Placeholder 3">
            <a:extLst>
              <a:ext uri="{FF2B5EF4-FFF2-40B4-BE49-F238E27FC236}">
                <a16:creationId xmlns:a16="http://schemas.microsoft.com/office/drawing/2014/main" id="{83FE37EA-2448-441D-B82C-B4FD5CA26C51}"/>
              </a:ext>
            </a:extLst>
          </p:cNvPr>
          <p:cNvSpPr>
            <a:spLocks noGrp="1"/>
          </p:cNvSpPr>
          <p:nvPr>
            <p:ph idx="1"/>
            <p:custDataLst>
              <p:tags r:id="rId2"/>
            </p:custDataLst>
          </p:nvPr>
        </p:nvSpPr>
        <p:spPr>
          <a:xfrm>
            <a:off x="251520" y="4098309"/>
            <a:ext cx="8424936" cy="633681"/>
          </a:xfrm>
        </p:spPr>
        <p:txBody>
          <a:bodyPr>
            <a:normAutofit/>
          </a:bodyPr>
          <a:lstStyle/>
          <a:p>
            <a:pPr marL="0" indent="0" algn="ctr">
              <a:buNone/>
            </a:pPr>
            <a:r>
              <a:rPr lang="fr-CA" altLang="fr-FR" dirty="0"/>
              <a:t>Le programme doit avoir un minimum de </a:t>
            </a:r>
            <a:r>
              <a:rPr lang="fr-CA" altLang="fr-FR" b="1" dirty="0"/>
              <a:t>1950</a:t>
            </a:r>
            <a:r>
              <a:rPr lang="fr-CA" altLang="fr-FR" dirty="0"/>
              <a:t> UA</a:t>
            </a:r>
          </a:p>
        </p:txBody>
      </p:sp>
      <p:graphicFrame>
        <p:nvGraphicFramePr>
          <p:cNvPr id="2" name="Table 1">
            <a:extLst>
              <a:ext uri="{FF2B5EF4-FFF2-40B4-BE49-F238E27FC236}">
                <a16:creationId xmlns:a16="http://schemas.microsoft.com/office/drawing/2014/main" id="{BF10B120-407C-48BE-906D-DE01E9771A78}"/>
              </a:ext>
            </a:extLst>
          </p:cNvPr>
          <p:cNvGraphicFramePr>
            <a:graphicFrameLocks noGrp="1"/>
          </p:cNvGraphicFramePr>
          <p:nvPr>
            <p:custDataLst>
              <p:tags r:id="rId3"/>
            </p:custDataLst>
            <p:extLst>
              <p:ext uri="{D42A27DB-BD31-4B8C-83A1-F6EECF244321}">
                <p14:modId xmlns:p14="http://schemas.microsoft.com/office/powerpoint/2010/main" val="2003922855"/>
              </p:ext>
            </p:extLst>
          </p:nvPr>
        </p:nvGraphicFramePr>
        <p:xfrm>
          <a:off x="755576" y="987574"/>
          <a:ext cx="7344816" cy="3114040"/>
        </p:xfrm>
        <a:graphic>
          <a:graphicData uri="http://schemas.openxmlformats.org/drawingml/2006/table">
            <a:tbl>
              <a:tblPr firstRow="1" bandRow="1">
                <a:tableStyleId>{69012ECD-51FC-41F1-AA8D-1B2483CD663E}</a:tableStyleId>
              </a:tblPr>
              <a:tblGrid>
                <a:gridCol w="5638541">
                  <a:extLst>
                    <a:ext uri="{9D8B030D-6E8A-4147-A177-3AD203B41FA5}">
                      <a16:colId xmlns:a16="http://schemas.microsoft.com/office/drawing/2014/main" val="2012469452"/>
                    </a:ext>
                  </a:extLst>
                </a:gridCol>
                <a:gridCol w="1706275">
                  <a:extLst>
                    <a:ext uri="{9D8B030D-6E8A-4147-A177-3AD203B41FA5}">
                      <a16:colId xmlns:a16="http://schemas.microsoft.com/office/drawing/2014/main" val="3339597267"/>
                    </a:ext>
                  </a:extLst>
                </a:gridCol>
              </a:tblGrid>
              <a:tr h="370840">
                <a:tc>
                  <a:txBody>
                    <a:bodyPr/>
                    <a:lstStyle/>
                    <a:p>
                      <a:r>
                        <a:rPr lang="fr-CA" sz="1400" noProof="0">
                          <a:solidFill>
                            <a:schemeClr val="tx1"/>
                          </a:solidFill>
                        </a:rPr>
                        <a:t>Composante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r"/>
                      <a:r>
                        <a:rPr lang="fr-CA" sz="1400" noProof="0">
                          <a:solidFill>
                            <a:schemeClr val="tx1"/>
                          </a:solidFill>
                        </a:rPr>
                        <a:t>Nombre minimum d’UA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451600892"/>
                  </a:ext>
                </a:extLst>
              </a:tr>
              <a:tr h="370840">
                <a:tc>
                  <a:txBody>
                    <a:bodyPr/>
                    <a:lstStyle/>
                    <a:p>
                      <a:r>
                        <a:rPr lang="fr-CA" sz="1400" noProof="0"/>
                        <a:t>Mathématiques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CA" sz="1400" noProof="0"/>
                        <a:t>195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8364419"/>
                  </a:ext>
                </a:extLst>
              </a:tr>
              <a:tr h="370840">
                <a:tc>
                  <a:txBody>
                    <a:bodyPr/>
                    <a:lstStyle/>
                    <a:p>
                      <a:r>
                        <a:rPr lang="fr-CA" sz="1400" noProof="0"/>
                        <a:t>Sciences naturelles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CA" sz="1400" noProof="0"/>
                        <a:t>195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4662917"/>
                  </a:ext>
                </a:extLst>
              </a:tr>
              <a:tr h="370840">
                <a:tc>
                  <a:txBody>
                    <a:bodyPr/>
                    <a:lstStyle/>
                    <a:p>
                      <a:r>
                        <a:rPr lang="fr-CA" sz="1400" b="1" noProof="0"/>
                        <a:t>Mathématiques et sciences naturelles combinées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lang="fr-CA" sz="1400" b="1" noProof="0"/>
                        <a:t>420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887791695"/>
                  </a:ext>
                </a:extLst>
              </a:tr>
              <a:tr h="370840">
                <a:tc>
                  <a:txBody>
                    <a:bodyPr/>
                    <a:lstStyle/>
                    <a:p>
                      <a:r>
                        <a:rPr lang="fr-CA" sz="1400" noProof="0"/>
                        <a:t>Sciences du génie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CA" sz="1400" noProof="0"/>
                        <a:t>225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8272766"/>
                  </a:ext>
                </a:extLst>
              </a:tr>
              <a:tr h="370840">
                <a:tc>
                  <a:txBody>
                    <a:bodyPr/>
                    <a:lstStyle/>
                    <a:p>
                      <a:r>
                        <a:rPr lang="fr-CA" sz="1400" noProof="0"/>
                        <a:t>Conception en ingénierie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CA" sz="1400" noProof="0"/>
                        <a:t>225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6220787"/>
                  </a:ext>
                </a:extLst>
              </a:tr>
              <a:tr h="370840">
                <a:tc>
                  <a:txBody>
                    <a:bodyPr/>
                    <a:lstStyle/>
                    <a:p>
                      <a:r>
                        <a:rPr lang="fr-CA" sz="1400" b="1" kern="1200" noProof="0">
                          <a:solidFill>
                            <a:schemeClr val="tx1"/>
                          </a:solidFill>
                          <a:latin typeface="+mn-lt"/>
                          <a:ea typeface="+mn-ea"/>
                          <a:cs typeface="+mn-cs"/>
                        </a:rPr>
                        <a:t>Sciences du génie et conception en ingénierie</a:t>
                      </a:r>
                      <a:r>
                        <a:rPr lang="fr-CA" sz="1400" b="1" kern="1200" baseline="0" noProof="0">
                          <a:solidFill>
                            <a:schemeClr val="tx1"/>
                          </a:solidFill>
                          <a:latin typeface="+mn-lt"/>
                          <a:ea typeface="+mn-ea"/>
                          <a:cs typeface="+mn-cs"/>
                        </a:rPr>
                        <a:t> combinées</a:t>
                      </a:r>
                      <a:endParaRPr lang="fr-CA" sz="1400" b="1" kern="1200" noProof="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lang="fr-CA" sz="1400" b="1" kern="1200" noProof="0">
                          <a:solidFill>
                            <a:schemeClr val="tx1"/>
                          </a:solidFill>
                          <a:latin typeface="+mn-lt"/>
                          <a:ea typeface="+mn-ea"/>
                          <a:cs typeface="+mn-cs"/>
                        </a:rPr>
                        <a:t>900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15408416"/>
                  </a:ext>
                </a:extLst>
              </a:tr>
              <a:tr h="370840">
                <a:tc>
                  <a:txBody>
                    <a:bodyPr/>
                    <a:lstStyle/>
                    <a:p>
                      <a:r>
                        <a:rPr lang="fr-CA" sz="1400" noProof="0"/>
                        <a:t>Études complémentaires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CA" sz="1400" noProof="0"/>
                        <a:t>225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7103393"/>
                  </a:ext>
                </a:extLst>
              </a:tr>
            </a:tbl>
          </a:graphicData>
        </a:graphic>
      </p:graphicFrame>
      <p:sp>
        <p:nvSpPr>
          <p:cNvPr id="3" name="Footer Placeholder 2">
            <a:extLst>
              <a:ext uri="{FF2B5EF4-FFF2-40B4-BE49-F238E27FC236}">
                <a16:creationId xmlns:a16="http://schemas.microsoft.com/office/drawing/2014/main" id="{D23D1962-F5F3-43BB-AF46-48412E70A059}"/>
              </a:ext>
            </a:extLst>
          </p:cNvPr>
          <p:cNvSpPr>
            <a:spLocks noGrp="1"/>
          </p:cNvSpPr>
          <p:nvPr>
            <p:ph type="ftr" sz="quarter" idx="3"/>
          </p:nvPr>
        </p:nvSpPr>
        <p:spPr/>
        <p:txBody>
          <a:bodyPr/>
          <a:lstStyle/>
          <a:p>
            <a:endParaRPr lang="en-CA"/>
          </a:p>
        </p:txBody>
      </p:sp>
      <p:sp>
        <p:nvSpPr>
          <p:cNvPr id="4" name="Slide Number Placeholder 3">
            <a:extLst>
              <a:ext uri="{FF2B5EF4-FFF2-40B4-BE49-F238E27FC236}">
                <a16:creationId xmlns:a16="http://schemas.microsoft.com/office/drawing/2014/main" id="{339E38BC-1579-4489-B74A-BA883CE383FE}"/>
              </a:ext>
            </a:extLst>
          </p:cNvPr>
          <p:cNvSpPr>
            <a:spLocks noGrp="1"/>
          </p:cNvSpPr>
          <p:nvPr>
            <p:ph type="sldNum" sz="quarter" idx="4"/>
          </p:nvPr>
        </p:nvSpPr>
        <p:spPr/>
        <p:txBody>
          <a:bodyPr/>
          <a:lstStyle/>
          <a:p>
            <a:fld id="{2D00DFA4-54D8-426D-8AF1-9A684DA98554}" type="slidenum">
              <a:rPr lang="en-CA" smtClean="0"/>
              <a:pPr/>
              <a:t>46</a:t>
            </a:fld>
            <a:endParaRPr lang="en-CA"/>
          </a:p>
        </p:txBody>
      </p:sp>
    </p:spTree>
    <p:extLst>
      <p:ext uri="{BB962C8B-B14F-4D97-AF65-F5344CB8AC3E}">
        <p14:creationId xmlns:p14="http://schemas.microsoft.com/office/powerpoint/2010/main" val="2068803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4DBA63FD-37B2-4CDF-A3A5-18C6F7AD68E0}"/>
              </a:ext>
            </a:extLst>
          </p:cNvPr>
          <p:cNvSpPr>
            <a:spLocks noGrp="1" noChangeArrowheads="1"/>
          </p:cNvSpPr>
          <p:nvPr>
            <p:ph type="title"/>
            <p:custDataLst>
              <p:tags r:id="rId1"/>
            </p:custDataLst>
          </p:nvPr>
        </p:nvSpPr>
        <p:spPr>
          <a:xfrm>
            <a:off x="457200" y="51470"/>
            <a:ext cx="8229600" cy="857250"/>
          </a:xfrm>
        </p:spPr>
        <p:txBody>
          <a:bodyPr>
            <a:normAutofit/>
          </a:bodyPr>
          <a:lstStyle/>
          <a:p>
            <a:r>
              <a:rPr lang="fr-CA" noProof="0">
                <a:solidFill>
                  <a:srgbClr val="003C71"/>
                </a:solidFill>
              </a:rPr>
              <a:t> Points saillants des normes d’agrément :</a:t>
            </a:r>
            <a:br>
              <a:rPr lang="fr-CA" noProof="0">
                <a:solidFill>
                  <a:srgbClr val="003C71"/>
                </a:solidFill>
              </a:rPr>
            </a:br>
            <a:r>
              <a:rPr lang="fr-CA" sz="2200">
                <a:solidFill>
                  <a:srgbClr val="003C71"/>
                </a:solidFill>
              </a:rPr>
              <a:t>Nombre minimum de composantes du programme d’études</a:t>
            </a:r>
            <a:endParaRPr lang="fr-CA" altLang="en-US" noProof="0">
              <a:solidFill>
                <a:srgbClr val="003C71"/>
              </a:solidFill>
            </a:endParaRPr>
          </a:p>
        </p:txBody>
      </p:sp>
      <p:sp>
        <p:nvSpPr>
          <p:cNvPr id="8" name="Content Placeholder 4">
            <a:extLst>
              <a:ext uri="{FF2B5EF4-FFF2-40B4-BE49-F238E27FC236}">
                <a16:creationId xmlns:a16="http://schemas.microsoft.com/office/drawing/2014/main" id="{022E189C-602B-4C36-86E0-859447710542}"/>
              </a:ext>
            </a:extLst>
          </p:cNvPr>
          <p:cNvSpPr txBox="1">
            <a:spLocks/>
          </p:cNvSpPr>
          <p:nvPr>
            <p:custDataLst>
              <p:tags r:id="rId2"/>
            </p:custDataLst>
          </p:nvPr>
        </p:nvSpPr>
        <p:spPr>
          <a:xfrm>
            <a:off x="719572" y="1203598"/>
            <a:ext cx="7704856" cy="328775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81000"/>
              </a:lnSpc>
            </a:pPr>
            <a:r>
              <a:rPr lang="fr-CA" altLang="fr-FR" sz="2400"/>
              <a:t>L’affectation d’UA n’est pas une science exacte</a:t>
            </a:r>
          </a:p>
          <a:p>
            <a:pPr lvl="1">
              <a:lnSpc>
                <a:spcPct val="81000"/>
              </a:lnSpc>
            </a:pPr>
            <a:r>
              <a:rPr lang="fr-CA" altLang="fr-FR" sz="1800"/>
              <a:t>Lors de l’examen de l’information et des documents sur les cours, demandez-vous si les affectations d’UA sont </a:t>
            </a:r>
            <a:r>
              <a:rPr lang="fr-CA" altLang="fr-FR" sz="1800" i="1"/>
              <a:t>raisonnables.</a:t>
            </a:r>
            <a:endParaRPr lang="fr-CA" altLang="fr-FR" sz="1800"/>
          </a:p>
          <a:p>
            <a:pPr>
              <a:lnSpc>
                <a:spcPct val="81000"/>
              </a:lnSpc>
            </a:pPr>
            <a:endParaRPr lang="fr-CA" altLang="fr-FR" sz="1000"/>
          </a:p>
          <a:p>
            <a:pPr>
              <a:lnSpc>
                <a:spcPct val="81000"/>
              </a:lnSpc>
            </a:pPr>
            <a:r>
              <a:rPr lang="fr-CA" altLang="fr-FR" sz="2400"/>
              <a:t>L’équipe de visiteurs doit discuter de toutes les réaffectations d’UA</a:t>
            </a:r>
          </a:p>
          <a:p>
            <a:pPr lvl="1">
              <a:lnSpc>
                <a:spcPct val="81000"/>
              </a:lnSpc>
            </a:pPr>
            <a:r>
              <a:rPr lang="fr-CA" altLang="fr-FR" sz="1800"/>
              <a:t>Discussion continue le dimanche et le lundi soir</a:t>
            </a:r>
          </a:p>
          <a:p>
            <a:pPr>
              <a:lnSpc>
                <a:spcPct val="81000"/>
              </a:lnSpc>
            </a:pPr>
            <a:endParaRPr lang="fr-CA" altLang="fr-FR" sz="1000"/>
          </a:p>
          <a:p>
            <a:pPr>
              <a:lnSpc>
                <a:spcPct val="81000"/>
              </a:lnSpc>
            </a:pPr>
            <a:r>
              <a:rPr lang="fr-CA" altLang="fr-FR" sz="2400"/>
              <a:t>Vous pouvez discuter des affectations avec le ou les  membres du corps professoral responsables, mais sans argumenter</a:t>
            </a:r>
          </a:p>
          <a:p>
            <a:pPr lvl="1">
              <a:lnSpc>
                <a:spcPct val="81000"/>
              </a:lnSpc>
            </a:pPr>
            <a:r>
              <a:rPr lang="fr-CA" altLang="fr-FR" sz="1800"/>
              <a:t>Acceptez les désaccords</a:t>
            </a:r>
          </a:p>
          <a:p>
            <a:pPr marL="0" indent="0">
              <a:lnSpc>
                <a:spcPct val="120000"/>
              </a:lnSpc>
              <a:spcBef>
                <a:spcPts val="0"/>
              </a:spcBef>
              <a:buNone/>
            </a:pPr>
            <a:endParaRPr lang="en-GB" altLang="fr-FR" sz="2400"/>
          </a:p>
        </p:txBody>
      </p:sp>
      <p:sp>
        <p:nvSpPr>
          <p:cNvPr id="2" name="Footer Placeholder 1">
            <a:extLst>
              <a:ext uri="{FF2B5EF4-FFF2-40B4-BE49-F238E27FC236}">
                <a16:creationId xmlns:a16="http://schemas.microsoft.com/office/drawing/2014/main" id="{11F5EE71-6A8F-458F-8EFE-E934E219AED7}"/>
              </a:ext>
            </a:extLst>
          </p:cNvPr>
          <p:cNvSpPr>
            <a:spLocks noGrp="1"/>
          </p:cNvSpPr>
          <p:nvPr>
            <p:ph type="ftr" sz="quarter" idx="3"/>
          </p:nvPr>
        </p:nvSpPr>
        <p:spPr/>
        <p:txBody>
          <a:bodyPr/>
          <a:lstStyle/>
          <a:p>
            <a:endParaRPr lang="en-CA"/>
          </a:p>
        </p:txBody>
      </p:sp>
      <p:sp>
        <p:nvSpPr>
          <p:cNvPr id="3" name="Slide Number Placeholder 2">
            <a:extLst>
              <a:ext uri="{FF2B5EF4-FFF2-40B4-BE49-F238E27FC236}">
                <a16:creationId xmlns:a16="http://schemas.microsoft.com/office/drawing/2014/main" id="{6E51C059-F5FC-4FDA-A2B0-720E36C62D43}"/>
              </a:ext>
            </a:extLst>
          </p:cNvPr>
          <p:cNvSpPr>
            <a:spLocks noGrp="1"/>
          </p:cNvSpPr>
          <p:nvPr>
            <p:ph type="sldNum" sz="quarter" idx="4"/>
          </p:nvPr>
        </p:nvSpPr>
        <p:spPr/>
        <p:txBody>
          <a:bodyPr/>
          <a:lstStyle/>
          <a:p>
            <a:fld id="{2D00DFA4-54D8-426D-8AF1-9A684DA98554}" type="slidenum">
              <a:rPr lang="en-CA" smtClean="0"/>
              <a:pPr/>
              <a:t>47</a:t>
            </a:fld>
            <a:endParaRPr lang="en-CA"/>
          </a:p>
        </p:txBody>
      </p:sp>
    </p:spTree>
    <p:extLst>
      <p:ext uri="{BB962C8B-B14F-4D97-AF65-F5344CB8AC3E}">
        <p14:creationId xmlns:p14="http://schemas.microsoft.com/office/powerpoint/2010/main" val="1517959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B09B7B62-FEF5-4856-AB91-EAFC1C810A24}"/>
              </a:ext>
            </a:extLst>
          </p:cNvPr>
          <p:cNvSpPr txBox="1">
            <a:spLocks noChangeArrowheads="1"/>
          </p:cNvSpPr>
          <p:nvPr>
            <p:custDataLst>
              <p:tags r:id="rId1"/>
            </p:custDataLst>
          </p:nvPr>
        </p:nvSpPr>
        <p:spPr>
          <a:xfrm>
            <a:off x="457200" y="51470"/>
            <a:ext cx="8229600" cy="857250"/>
          </a:xfrm>
          <a:prstGeom prst="rect">
            <a:avLst/>
          </a:prstGeom>
        </p:spPr>
        <p:txBody>
          <a:bodyPr vert="horz" lIns="91440" tIns="45720" rIns="91440" bIns="45720" rtlCol="0" anchor="b" anchorCtr="0">
            <a:normAutofit fontScale="97500"/>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fr-CA">
                <a:solidFill>
                  <a:srgbClr val="003C71"/>
                </a:solidFill>
              </a:rPr>
              <a:t> Points saillants des normes d’agrément :</a:t>
            </a:r>
            <a:br>
              <a:rPr lang="fr-CA">
                <a:solidFill>
                  <a:srgbClr val="003C71"/>
                </a:solidFill>
              </a:rPr>
            </a:br>
            <a:r>
              <a:rPr lang="fr-CA" sz="2200">
                <a:solidFill>
                  <a:srgbClr val="003C71"/>
                </a:solidFill>
              </a:rPr>
              <a:t>Permis d’exercice</a:t>
            </a:r>
            <a:endParaRPr lang="fr-CA" altLang="en-US">
              <a:solidFill>
                <a:srgbClr val="003C71"/>
              </a:solidFill>
            </a:endParaRPr>
          </a:p>
        </p:txBody>
      </p:sp>
      <p:sp>
        <p:nvSpPr>
          <p:cNvPr id="7" name="Content Placeholder 4">
            <a:extLst>
              <a:ext uri="{FF2B5EF4-FFF2-40B4-BE49-F238E27FC236}">
                <a16:creationId xmlns:a16="http://schemas.microsoft.com/office/drawing/2014/main" id="{2DBDC50A-9048-4D4C-AB1A-F95E3080F29E}"/>
              </a:ext>
            </a:extLst>
          </p:cNvPr>
          <p:cNvSpPr txBox="1">
            <a:spLocks/>
          </p:cNvSpPr>
          <p:nvPr>
            <p:custDataLst>
              <p:tags r:id="rId2"/>
            </p:custDataLst>
          </p:nvPr>
        </p:nvSpPr>
        <p:spPr>
          <a:xfrm>
            <a:off x="1059396" y="1059582"/>
            <a:ext cx="7025208" cy="314373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spcBef>
                <a:spcPts val="800"/>
              </a:spcBef>
            </a:pPr>
            <a:r>
              <a:rPr lang="fr-CA" altLang="fr-FR" sz="2000"/>
              <a:t>Le doyen, les directeurs de département et les membres du corps professoral qui donnent des cours portant essentiellement sur les </a:t>
            </a:r>
            <a:r>
              <a:rPr lang="fr-CA" altLang="fr-FR" sz="2000" b="1"/>
              <a:t>sciences du génie</a:t>
            </a:r>
            <a:r>
              <a:rPr lang="fr-CA" altLang="fr-FR" sz="2000"/>
              <a:t> (SG) et la </a:t>
            </a:r>
            <a:r>
              <a:rPr lang="fr-CA" altLang="fr-FR" sz="2000" b="1"/>
              <a:t>conception en ingénierie </a:t>
            </a:r>
            <a:r>
              <a:rPr lang="fr-CA" altLang="fr-FR" sz="2000"/>
              <a:t>(CI) devraient être titulaires d'un permis d'exercice du génie au Canada</a:t>
            </a:r>
          </a:p>
          <a:p>
            <a:pPr lvl="1">
              <a:lnSpc>
                <a:spcPct val="90000"/>
              </a:lnSpc>
              <a:spcBef>
                <a:spcPct val="0"/>
              </a:spcBef>
            </a:pPr>
            <a:r>
              <a:rPr lang="fr-CA" altLang="fr-FR" sz="1600"/>
              <a:t>Norme 3.4.4.4 au moins 225 UA en CI doivent être enseignées par un ing./P.Eng.</a:t>
            </a:r>
          </a:p>
          <a:p>
            <a:pPr lvl="1">
              <a:lnSpc>
                <a:spcPct val="90000"/>
              </a:lnSpc>
              <a:spcBef>
                <a:spcPct val="0"/>
              </a:spcBef>
            </a:pPr>
            <a:r>
              <a:rPr lang="fr-CA" altLang="fr-FR" sz="1600"/>
              <a:t>Norme 3.4.4.1 au moins 600 UA en SG+CI doivent être enseignées par un ing./P.Eng. ou en voie de l'être.</a:t>
            </a:r>
          </a:p>
          <a:p>
            <a:pPr>
              <a:lnSpc>
                <a:spcPct val="90000"/>
              </a:lnSpc>
              <a:spcBef>
                <a:spcPts val="800"/>
              </a:spcBef>
            </a:pPr>
            <a:r>
              <a:rPr lang="fr-CA" altLang="fr-FR" sz="2000"/>
              <a:t>L'élaboration et le contrôle du programme d'études devraient être assurés par des ingénieurs titulaires d'un permis d'exercice du génie au Canada</a:t>
            </a:r>
          </a:p>
          <a:p>
            <a:pPr marL="0" indent="0">
              <a:lnSpc>
                <a:spcPct val="120000"/>
              </a:lnSpc>
              <a:spcBef>
                <a:spcPts val="0"/>
              </a:spcBef>
              <a:buNone/>
            </a:pPr>
            <a:endParaRPr lang="en-GB" altLang="fr-FR" sz="2000"/>
          </a:p>
        </p:txBody>
      </p:sp>
      <p:sp>
        <p:nvSpPr>
          <p:cNvPr id="2" name="Footer Placeholder 1">
            <a:extLst>
              <a:ext uri="{FF2B5EF4-FFF2-40B4-BE49-F238E27FC236}">
                <a16:creationId xmlns:a16="http://schemas.microsoft.com/office/drawing/2014/main" id="{15171C8C-E808-4858-9E5C-9A578F0AD27C}"/>
              </a:ext>
            </a:extLst>
          </p:cNvPr>
          <p:cNvSpPr>
            <a:spLocks noGrp="1"/>
          </p:cNvSpPr>
          <p:nvPr>
            <p:ph type="ftr" sz="quarter" idx="3"/>
          </p:nvPr>
        </p:nvSpPr>
        <p:spPr/>
        <p:txBody>
          <a:bodyPr/>
          <a:lstStyle/>
          <a:p>
            <a:endParaRPr lang="en-CA"/>
          </a:p>
        </p:txBody>
      </p:sp>
      <p:sp>
        <p:nvSpPr>
          <p:cNvPr id="3" name="Slide Number Placeholder 2">
            <a:extLst>
              <a:ext uri="{FF2B5EF4-FFF2-40B4-BE49-F238E27FC236}">
                <a16:creationId xmlns:a16="http://schemas.microsoft.com/office/drawing/2014/main" id="{E4DF8CF6-0F07-4254-AC48-B841B94D0DA3}"/>
              </a:ext>
            </a:extLst>
          </p:cNvPr>
          <p:cNvSpPr>
            <a:spLocks noGrp="1"/>
          </p:cNvSpPr>
          <p:nvPr>
            <p:ph type="sldNum" sz="quarter" idx="4"/>
          </p:nvPr>
        </p:nvSpPr>
        <p:spPr/>
        <p:txBody>
          <a:bodyPr/>
          <a:lstStyle/>
          <a:p>
            <a:fld id="{2D00DFA4-54D8-426D-8AF1-9A684DA98554}" type="slidenum">
              <a:rPr lang="en-CA" smtClean="0"/>
              <a:pPr/>
              <a:t>48</a:t>
            </a:fld>
            <a:endParaRPr lang="en-CA"/>
          </a:p>
        </p:txBody>
      </p:sp>
    </p:spTree>
    <p:extLst>
      <p:ext uri="{BB962C8B-B14F-4D97-AF65-F5344CB8AC3E}">
        <p14:creationId xmlns:p14="http://schemas.microsoft.com/office/powerpoint/2010/main" val="9830048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365581F6-CE26-478B-A0C2-5A15DB3F7EB3}"/>
              </a:ext>
            </a:extLst>
          </p:cNvPr>
          <p:cNvSpPr txBox="1">
            <a:spLocks noChangeArrowheads="1"/>
          </p:cNvSpPr>
          <p:nvPr>
            <p:custDataLst>
              <p:tags r:id="rId1"/>
            </p:custDataLst>
          </p:nvPr>
        </p:nvSpPr>
        <p:spPr>
          <a:xfrm>
            <a:off x="683568" y="51470"/>
            <a:ext cx="7848872" cy="857250"/>
          </a:xfrm>
          <a:prstGeom prst="rect">
            <a:avLst/>
          </a:prstGeom>
        </p:spPr>
        <p:txBody>
          <a:bodyPr vert="horz" lIns="91440" tIns="45720" rIns="91440" bIns="45720" rtlCol="0" anchor="b" anchorCtr="0">
            <a:normAutofit fontScale="60000" lnSpcReduction="20000"/>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fr-CA">
                <a:solidFill>
                  <a:srgbClr val="003C71"/>
                </a:solidFill>
              </a:rPr>
              <a:t> </a:t>
            </a:r>
            <a:r>
              <a:rPr lang="fr-CA" sz="4100">
                <a:solidFill>
                  <a:srgbClr val="003C71"/>
                </a:solidFill>
              </a:rPr>
              <a:t>Points saillants des normes d’agrément :</a:t>
            </a:r>
            <a:br>
              <a:rPr lang="fr-CA" sz="4100">
                <a:solidFill>
                  <a:srgbClr val="003C71"/>
                </a:solidFill>
              </a:rPr>
            </a:br>
            <a:r>
              <a:rPr lang="fr-CA" sz="3300">
                <a:solidFill>
                  <a:srgbClr val="003C71"/>
                </a:solidFill>
              </a:rPr>
              <a:t>Évaluation qualitative – Considérations relatives au programme d'études</a:t>
            </a:r>
            <a:endParaRPr lang="fr-CA" altLang="en-US" sz="3300">
              <a:solidFill>
                <a:srgbClr val="003C71"/>
              </a:solidFill>
            </a:endParaRPr>
          </a:p>
        </p:txBody>
      </p:sp>
      <p:sp>
        <p:nvSpPr>
          <p:cNvPr id="7" name="Content Placeholder 4">
            <a:extLst>
              <a:ext uri="{FF2B5EF4-FFF2-40B4-BE49-F238E27FC236}">
                <a16:creationId xmlns:a16="http://schemas.microsoft.com/office/drawing/2014/main" id="{FA9B3222-100A-480B-AA28-0E14D49710F8}"/>
              </a:ext>
            </a:extLst>
          </p:cNvPr>
          <p:cNvSpPr txBox="1">
            <a:spLocks/>
          </p:cNvSpPr>
          <p:nvPr>
            <p:custDataLst>
              <p:tags r:id="rId2"/>
            </p:custDataLst>
          </p:nvPr>
        </p:nvSpPr>
        <p:spPr>
          <a:xfrm>
            <a:off x="1115616" y="1131590"/>
            <a:ext cx="7025208" cy="32403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80000"/>
              </a:lnSpc>
              <a:spcBef>
                <a:spcPct val="0"/>
              </a:spcBef>
              <a:spcAft>
                <a:spcPts val="1750"/>
              </a:spcAft>
            </a:pPr>
            <a:r>
              <a:rPr lang="fr-CA" altLang="fr-FR" sz="2000"/>
              <a:t>Le programme doit inclure l'application de l'informatique et une expérience appropriée en laboratoire, comprenant l'enseignement des procédures de sécurité</a:t>
            </a:r>
          </a:p>
          <a:p>
            <a:pPr>
              <a:lnSpc>
                <a:spcPct val="80000"/>
              </a:lnSpc>
              <a:spcBef>
                <a:spcPct val="0"/>
              </a:spcBef>
              <a:spcAft>
                <a:spcPts val="1750"/>
              </a:spcAft>
            </a:pPr>
            <a:r>
              <a:rPr lang="fr-CA" altLang="fr-FR" sz="2000"/>
              <a:t>Les étudiants doivent être exposés aux notions de professionnalisme, de déontologie et d'équité, aux questions relatives à la santé et à la sécurité du public et des travailleurs, ainsi qu'aux concepts de développement durable et de bonne gérance de l'environnement</a:t>
            </a:r>
          </a:p>
          <a:p>
            <a:pPr>
              <a:lnSpc>
                <a:spcPct val="80000"/>
              </a:lnSpc>
              <a:spcBef>
                <a:spcPct val="0"/>
              </a:spcBef>
              <a:spcAft>
                <a:spcPts val="1750"/>
              </a:spcAft>
            </a:pPr>
            <a:r>
              <a:rPr lang="fr-CA" altLang="fr-FR" sz="2000"/>
              <a:t>Le programme doit préparer les étudiants à apprendre par eux-mêmes et à travailler efficacement en équipe</a:t>
            </a:r>
          </a:p>
          <a:p>
            <a:pPr marL="0" indent="0">
              <a:lnSpc>
                <a:spcPct val="120000"/>
              </a:lnSpc>
              <a:spcBef>
                <a:spcPts val="0"/>
              </a:spcBef>
              <a:buNone/>
            </a:pPr>
            <a:endParaRPr lang="fr-CA" altLang="fr-FR" sz="2000"/>
          </a:p>
        </p:txBody>
      </p:sp>
      <p:sp>
        <p:nvSpPr>
          <p:cNvPr id="2" name="Footer Placeholder 1">
            <a:extLst>
              <a:ext uri="{FF2B5EF4-FFF2-40B4-BE49-F238E27FC236}">
                <a16:creationId xmlns:a16="http://schemas.microsoft.com/office/drawing/2014/main" id="{5C21667C-27E7-4B5D-8955-C44E3A596534}"/>
              </a:ext>
            </a:extLst>
          </p:cNvPr>
          <p:cNvSpPr>
            <a:spLocks noGrp="1"/>
          </p:cNvSpPr>
          <p:nvPr>
            <p:ph type="ftr" sz="quarter" idx="3"/>
          </p:nvPr>
        </p:nvSpPr>
        <p:spPr/>
        <p:txBody>
          <a:bodyPr/>
          <a:lstStyle/>
          <a:p>
            <a:endParaRPr lang="en-CA"/>
          </a:p>
        </p:txBody>
      </p:sp>
      <p:sp>
        <p:nvSpPr>
          <p:cNvPr id="3" name="Slide Number Placeholder 2">
            <a:extLst>
              <a:ext uri="{FF2B5EF4-FFF2-40B4-BE49-F238E27FC236}">
                <a16:creationId xmlns:a16="http://schemas.microsoft.com/office/drawing/2014/main" id="{718D687B-4301-4904-8351-5940078E0E94}"/>
              </a:ext>
            </a:extLst>
          </p:cNvPr>
          <p:cNvSpPr>
            <a:spLocks noGrp="1"/>
          </p:cNvSpPr>
          <p:nvPr>
            <p:ph type="sldNum" sz="quarter" idx="4"/>
          </p:nvPr>
        </p:nvSpPr>
        <p:spPr/>
        <p:txBody>
          <a:bodyPr/>
          <a:lstStyle/>
          <a:p>
            <a:fld id="{2D00DFA4-54D8-426D-8AF1-9A684DA98554}" type="slidenum">
              <a:rPr lang="en-CA" smtClean="0"/>
              <a:pPr/>
              <a:t>49</a:t>
            </a:fld>
            <a:endParaRPr lang="en-CA"/>
          </a:p>
        </p:txBody>
      </p:sp>
    </p:spTree>
    <p:extLst>
      <p:ext uri="{BB962C8B-B14F-4D97-AF65-F5344CB8AC3E}">
        <p14:creationId xmlns:p14="http://schemas.microsoft.com/office/powerpoint/2010/main" val="4271167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DF8A6-6107-49AE-88A9-5E4A18A6FCB2}"/>
              </a:ext>
            </a:extLst>
          </p:cNvPr>
          <p:cNvSpPr>
            <a:spLocks noGrp="1"/>
          </p:cNvSpPr>
          <p:nvPr>
            <p:ph type="title"/>
          </p:nvPr>
        </p:nvSpPr>
        <p:spPr/>
        <p:txBody>
          <a:bodyPr>
            <a:normAutofit/>
          </a:bodyPr>
          <a:lstStyle/>
          <a:p>
            <a:r>
              <a:rPr lang="fr-CA"/>
              <a:t>Format de visite pour 2020 / 2021</a:t>
            </a:r>
            <a:endParaRPr lang="fr-CA">
              <a:cs typeface="Calibri"/>
            </a:endParaRPr>
          </a:p>
        </p:txBody>
      </p:sp>
      <p:sp>
        <p:nvSpPr>
          <p:cNvPr id="4" name="Content Placeholder 2">
            <a:extLst>
              <a:ext uri="{FF2B5EF4-FFF2-40B4-BE49-F238E27FC236}">
                <a16:creationId xmlns:a16="http://schemas.microsoft.com/office/drawing/2014/main" id="{F92175BB-D260-48EC-B1C5-9E0B8926409D}"/>
              </a:ext>
            </a:extLst>
          </p:cNvPr>
          <p:cNvSpPr>
            <a:spLocks noGrp="1"/>
          </p:cNvSpPr>
          <p:nvPr>
            <p:ph idx="1"/>
          </p:nvPr>
        </p:nvSpPr>
        <p:spPr/>
        <p:txBody>
          <a:bodyPr vert="horz" lIns="91440" tIns="45720" rIns="91440" bIns="45720" rtlCol="0" anchor="t">
            <a:normAutofit/>
          </a:bodyPr>
          <a:lstStyle/>
          <a:p>
            <a:endParaRPr lang="fr-CA">
              <a:cs typeface="Calibri"/>
            </a:endParaRPr>
          </a:p>
          <a:p>
            <a:r>
              <a:rPr lang="fr-CA"/>
              <a:t>Toutes les visites sont menées virtuellement.</a:t>
            </a:r>
            <a:endParaRPr lang="fr-CA">
              <a:cs typeface="Calibri"/>
            </a:endParaRPr>
          </a:p>
          <a:p>
            <a:endParaRPr lang="fr-CA">
              <a:cs typeface="Calibri"/>
            </a:endParaRPr>
          </a:p>
          <a:p>
            <a:r>
              <a:rPr lang="fr-CA"/>
              <a:t>Les termes "visite sur site" et "visite virtuelle" sont utilisés indifféremment tout au long de cette présentation. </a:t>
            </a:r>
            <a:endParaRPr lang="fr-CA">
              <a:cs typeface="Calibri"/>
            </a:endParaRPr>
          </a:p>
        </p:txBody>
      </p:sp>
      <p:sp>
        <p:nvSpPr>
          <p:cNvPr id="3" name="Footer Placeholder 2">
            <a:extLst>
              <a:ext uri="{FF2B5EF4-FFF2-40B4-BE49-F238E27FC236}">
                <a16:creationId xmlns:a16="http://schemas.microsoft.com/office/drawing/2014/main" id="{C9DD565E-20C9-467D-A9E4-A6AE8E847F66}"/>
              </a:ext>
            </a:extLst>
          </p:cNvPr>
          <p:cNvSpPr>
            <a:spLocks noGrp="1"/>
          </p:cNvSpPr>
          <p:nvPr>
            <p:ph type="ftr" sz="quarter" idx="3"/>
          </p:nvPr>
        </p:nvSpPr>
        <p:spPr/>
        <p:txBody>
          <a:bodyPr/>
          <a:lstStyle/>
          <a:p>
            <a:endParaRPr lang="en-CA"/>
          </a:p>
        </p:txBody>
      </p:sp>
      <p:sp>
        <p:nvSpPr>
          <p:cNvPr id="5" name="Slide Number Placeholder 4">
            <a:extLst>
              <a:ext uri="{FF2B5EF4-FFF2-40B4-BE49-F238E27FC236}">
                <a16:creationId xmlns:a16="http://schemas.microsoft.com/office/drawing/2014/main" id="{1C6F6DE8-D961-4D7D-AA99-67DFCB87E4F0}"/>
              </a:ext>
            </a:extLst>
          </p:cNvPr>
          <p:cNvSpPr>
            <a:spLocks noGrp="1"/>
          </p:cNvSpPr>
          <p:nvPr>
            <p:ph type="sldNum" sz="quarter" idx="4"/>
          </p:nvPr>
        </p:nvSpPr>
        <p:spPr/>
        <p:txBody>
          <a:bodyPr/>
          <a:lstStyle/>
          <a:p>
            <a:fld id="{2D00DFA4-54D8-426D-8AF1-9A684DA98554}" type="slidenum">
              <a:rPr lang="en-CA" smtClean="0"/>
              <a:pPr/>
              <a:t>5</a:t>
            </a:fld>
            <a:endParaRPr lang="en-CA"/>
          </a:p>
        </p:txBody>
      </p:sp>
    </p:spTree>
    <p:extLst>
      <p:ext uri="{BB962C8B-B14F-4D97-AF65-F5344CB8AC3E}">
        <p14:creationId xmlns:p14="http://schemas.microsoft.com/office/powerpoint/2010/main" val="5757384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365581F6-CE26-478B-A0C2-5A15DB3F7EB3}"/>
              </a:ext>
            </a:extLst>
          </p:cNvPr>
          <p:cNvSpPr txBox="1">
            <a:spLocks noChangeArrowheads="1"/>
          </p:cNvSpPr>
          <p:nvPr>
            <p:custDataLst>
              <p:tags r:id="rId1"/>
            </p:custDataLst>
          </p:nvPr>
        </p:nvSpPr>
        <p:spPr>
          <a:xfrm>
            <a:off x="609600" y="51470"/>
            <a:ext cx="8229600" cy="857250"/>
          </a:xfrm>
          <a:prstGeom prst="rect">
            <a:avLst/>
          </a:prstGeom>
        </p:spPr>
        <p:txBody>
          <a:bodyPr vert="horz" lIns="91440" tIns="45720" rIns="91440" bIns="45720" rtlCol="0" anchor="b" anchorCtr="0">
            <a:normAutofit fontScale="97500"/>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fr-CA">
                <a:solidFill>
                  <a:srgbClr val="003C71"/>
                </a:solidFill>
              </a:rPr>
              <a:t> Points saillants des normes d’agrément :</a:t>
            </a:r>
            <a:br>
              <a:rPr lang="fr-CA">
                <a:solidFill>
                  <a:srgbClr val="003C71"/>
                </a:solidFill>
              </a:rPr>
            </a:br>
            <a:r>
              <a:rPr lang="fr-CA" sz="2100">
                <a:solidFill>
                  <a:srgbClr val="003C71"/>
                </a:solidFill>
              </a:rPr>
              <a:t>Évaluation q</a:t>
            </a:r>
            <a:r>
              <a:rPr lang="fr-CA" altLang="fr-FR" sz="2100">
                <a:solidFill>
                  <a:srgbClr val="003C71"/>
                </a:solidFill>
              </a:rPr>
              <a:t>ualitative – Considérations relatives au programme d'études</a:t>
            </a:r>
            <a:endParaRPr lang="fr-CA" altLang="en-US" sz="2100">
              <a:solidFill>
                <a:srgbClr val="003C71"/>
              </a:solidFill>
            </a:endParaRPr>
          </a:p>
        </p:txBody>
      </p:sp>
      <p:sp>
        <p:nvSpPr>
          <p:cNvPr id="7" name="Content Placeholder 4">
            <a:extLst>
              <a:ext uri="{FF2B5EF4-FFF2-40B4-BE49-F238E27FC236}">
                <a16:creationId xmlns:a16="http://schemas.microsoft.com/office/drawing/2014/main" id="{FA9B3222-100A-480B-AA28-0E14D49710F8}"/>
              </a:ext>
            </a:extLst>
          </p:cNvPr>
          <p:cNvSpPr txBox="1">
            <a:spLocks/>
          </p:cNvSpPr>
          <p:nvPr>
            <p:custDataLst>
              <p:tags r:id="rId2"/>
            </p:custDataLst>
          </p:nvPr>
        </p:nvSpPr>
        <p:spPr>
          <a:xfrm>
            <a:off x="1043608" y="1275606"/>
            <a:ext cx="7272808" cy="324036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CA" altLang="fr-FR" sz="2400"/>
              <a:t>Le programme doit comprendre des cours dans les matières suivantes :</a:t>
            </a:r>
          </a:p>
          <a:p>
            <a:pPr lvl="1"/>
            <a:r>
              <a:rPr lang="fr-CA" altLang="fr-FR" sz="2400"/>
              <a:t>compétences en communication</a:t>
            </a:r>
          </a:p>
          <a:p>
            <a:pPr lvl="1"/>
            <a:r>
              <a:rPr lang="fr-CA" altLang="fr-FR" sz="2400"/>
              <a:t>économie de l’ingénierie</a:t>
            </a:r>
          </a:p>
          <a:p>
            <a:pPr lvl="1"/>
            <a:r>
              <a:rPr lang="fr-CA" altLang="fr-FR" sz="2400"/>
              <a:t>impact de la technologie sur la société</a:t>
            </a:r>
          </a:p>
          <a:p>
            <a:pPr lvl="1"/>
            <a:r>
              <a:rPr lang="fr-CA" altLang="fr-FR" sz="2400"/>
              <a:t>matières traitant des questions fondamentales, des méthodologies et des cheminements intellectuels propres aux sciences humaines et sociales </a:t>
            </a:r>
          </a:p>
          <a:p>
            <a:pPr marL="0" indent="0">
              <a:lnSpc>
                <a:spcPct val="120000"/>
              </a:lnSpc>
              <a:spcBef>
                <a:spcPts val="0"/>
              </a:spcBef>
              <a:buNone/>
            </a:pPr>
            <a:endParaRPr lang="fr-CA" altLang="fr-FR" sz="2000"/>
          </a:p>
        </p:txBody>
      </p:sp>
      <p:sp>
        <p:nvSpPr>
          <p:cNvPr id="2" name="Footer Placeholder 1">
            <a:extLst>
              <a:ext uri="{FF2B5EF4-FFF2-40B4-BE49-F238E27FC236}">
                <a16:creationId xmlns:a16="http://schemas.microsoft.com/office/drawing/2014/main" id="{CC4BCD71-D522-46FB-B609-BA4BC90D56D5}"/>
              </a:ext>
            </a:extLst>
          </p:cNvPr>
          <p:cNvSpPr>
            <a:spLocks noGrp="1"/>
          </p:cNvSpPr>
          <p:nvPr>
            <p:ph type="ftr" sz="quarter" idx="3"/>
          </p:nvPr>
        </p:nvSpPr>
        <p:spPr/>
        <p:txBody>
          <a:bodyPr/>
          <a:lstStyle/>
          <a:p>
            <a:endParaRPr lang="en-CA"/>
          </a:p>
        </p:txBody>
      </p:sp>
      <p:sp>
        <p:nvSpPr>
          <p:cNvPr id="3" name="Slide Number Placeholder 2">
            <a:extLst>
              <a:ext uri="{FF2B5EF4-FFF2-40B4-BE49-F238E27FC236}">
                <a16:creationId xmlns:a16="http://schemas.microsoft.com/office/drawing/2014/main" id="{30012AA0-D321-48E4-A70B-E2B4DC6C13C4}"/>
              </a:ext>
            </a:extLst>
          </p:cNvPr>
          <p:cNvSpPr>
            <a:spLocks noGrp="1"/>
          </p:cNvSpPr>
          <p:nvPr>
            <p:ph type="sldNum" sz="quarter" idx="4"/>
          </p:nvPr>
        </p:nvSpPr>
        <p:spPr/>
        <p:txBody>
          <a:bodyPr/>
          <a:lstStyle/>
          <a:p>
            <a:fld id="{2D00DFA4-54D8-426D-8AF1-9A684DA98554}" type="slidenum">
              <a:rPr lang="en-CA" smtClean="0"/>
              <a:pPr/>
              <a:t>50</a:t>
            </a:fld>
            <a:endParaRPr lang="en-CA"/>
          </a:p>
        </p:txBody>
      </p:sp>
    </p:spTree>
    <p:extLst>
      <p:ext uri="{BB962C8B-B14F-4D97-AF65-F5344CB8AC3E}">
        <p14:creationId xmlns:p14="http://schemas.microsoft.com/office/powerpoint/2010/main" val="2565997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365581F6-CE26-478B-A0C2-5A15DB3F7EB3}"/>
              </a:ext>
            </a:extLst>
          </p:cNvPr>
          <p:cNvSpPr txBox="1">
            <a:spLocks noChangeArrowheads="1"/>
          </p:cNvSpPr>
          <p:nvPr>
            <p:custDataLst>
              <p:tags r:id="rId1"/>
            </p:custDataLst>
          </p:nvPr>
        </p:nvSpPr>
        <p:spPr>
          <a:xfrm>
            <a:off x="609600" y="202332"/>
            <a:ext cx="8229600" cy="857250"/>
          </a:xfrm>
          <a:prstGeom prst="rect">
            <a:avLst/>
          </a:prstGeom>
        </p:spPr>
        <p:txBody>
          <a:bodyPr vert="horz" lIns="91440" tIns="45720" rIns="91440" bIns="45720" rtlCol="0" anchor="b" anchorCtr="0">
            <a:normAutofit fontScale="67500" lnSpcReduction="20000"/>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en-CA">
                <a:solidFill>
                  <a:srgbClr val="003C71"/>
                </a:solidFill>
              </a:rPr>
              <a:t> </a:t>
            </a:r>
            <a:r>
              <a:rPr lang="fr-CA" sz="4100">
                <a:solidFill>
                  <a:srgbClr val="003C71"/>
                </a:solidFill>
              </a:rPr>
              <a:t>Points saillants des normes d’agrément :</a:t>
            </a:r>
            <a:br>
              <a:rPr lang="fr-CA" sz="4100">
                <a:solidFill>
                  <a:srgbClr val="003C71"/>
                </a:solidFill>
              </a:rPr>
            </a:br>
            <a:r>
              <a:rPr lang="fr-CA">
                <a:solidFill>
                  <a:srgbClr val="003C71"/>
                </a:solidFill>
              </a:rPr>
              <a:t>Évaluation qualitative – Considérations relatives au programme d'études</a:t>
            </a:r>
          </a:p>
          <a:p>
            <a:endParaRPr lang="en-US" altLang="en-US">
              <a:solidFill>
                <a:srgbClr val="003C71"/>
              </a:solidFill>
            </a:endParaRPr>
          </a:p>
        </p:txBody>
      </p:sp>
      <p:sp>
        <p:nvSpPr>
          <p:cNvPr id="7" name="Content Placeholder 4">
            <a:extLst>
              <a:ext uri="{FF2B5EF4-FFF2-40B4-BE49-F238E27FC236}">
                <a16:creationId xmlns:a16="http://schemas.microsoft.com/office/drawing/2014/main" id="{FA9B3222-100A-480B-AA28-0E14D49710F8}"/>
              </a:ext>
            </a:extLst>
          </p:cNvPr>
          <p:cNvSpPr txBox="1">
            <a:spLocks/>
          </p:cNvSpPr>
          <p:nvPr>
            <p:custDataLst>
              <p:tags r:id="rId2"/>
            </p:custDataLst>
          </p:nvPr>
        </p:nvSpPr>
        <p:spPr>
          <a:xfrm>
            <a:off x="755576" y="1131590"/>
            <a:ext cx="7560840" cy="3528392"/>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spcBef>
                <a:spcPts val="725"/>
              </a:spcBef>
            </a:pPr>
            <a:r>
              <a:rPr lang="fr-CA" altLang="fr-FR" sz="2000"/>
              <a:t>Conception en ingénierie :</a:t>
            </a:r>
          </a:p>
          <a:p>
            <a:pPr lvl="1">
              <a:lnSpc>
                <a:spcPct val="90000"/>
              </a:lnSpc>
              <a:spcBef>
                <a:spcPts val="725"/>
              </a:spcBef>
            </a:pPr>
            <a:r>
              <a:rPr lang="fr-CA" altLang="fr-FR" sz="2000"/>
              <a:t>intègre les éléments du programme d'études</a:t>
            </a:r>
          </a:p>
          <a:p>
            <a:pPr lvl="1">
              <a:lnSpc>
                <a:spcPct val="90000"/>
              </a:lnSpc>
              <a:spcBef>
                <a:spcPts val="725"/>
              </a:spcBef>
            </a:pPr>
            <a:r>
              <a:rPr lang="fr-CA" altLang="fr-FR" sz="2000"/>
              <a:t>est un processus créatif, itératif et évolutif</a:t>
            </a:r>
          </a:p>
          <a:p>
            <a:pPr lvl="1">
              <a:lnSpc>
                <a:spcPct val="90000"/>
              </a:lnSpc>
              <a:spcBef>
                <a:spcPts val="725"/>
              </a:spcBef>
            </a:pPr>
            <a:r>
              <a:rPr lang="fr-CA" altLang="fr-FR" sz="2000"/>
              <a:t>est un processus assujetti aux contraintes imposées par les lois ou les normes</a:t>
            </a:r>
          </a:p>
          <a:p>
            <a:pPr lvl="1">
              <a:lnSpc>
                <a:spcPct val="90000"/>
              </a:lnSpc>
              <a:spcBef>
                <a:spcPts val="725"/>
              </a:spcBef>
            </a:pPr>
            <a:r>
              <a:rPr lang="fr-CA" altLang="fr-FR" sz="2000"/>
              <a:t>satisfait aux spécifications en utilisant l'optimisation</a:t>
            </a:r>
          </a:p>
          <a:p>
            <a:pPr lvl="1">
              <a:lnSpc>
                <a:spcPct val="90000"/>
              </a:lnSpc>
              <a:spcBef>
                <a:spcPts val="725"/>
              </a:spcBef>
            </a:pPr>
            <a:r>
              <a:rPr lang="fr-CA" altLang="fr-FR" sz="2000"/>
              <a:t>les aspects économiques devraient faire partie de l'expérience de conception</a:t>
            </a:r>
          </a:p>
          <a:p>
            <a:pPr lvl="1">
              <a:lnSpc>
                <a:spcPct val="90000"/>
              </a:lnSpc>
              <a:spcBef>
                <a:spcPts val="725"/>
              </a:spcBef>
            </a:pPr>
            <a:r>
              <a:rPr lang="fr-CA" altLang="fr-FR" sz="2000"/>
              <a:t>Doit être supervisée par un ingénieur titulaire d’un permis</a:t>
            </a:r>
          </a:p>
          <a:p>
            <a:pPr lvl="1">
              <a:lnSpc>
                <a:spcPct val="90000"/>
              </a:lnSpc>
              <a:spcBef>
                <a:spcPts val="625"/>
              </a:spcBef>
            </a:pPr>
            <a:endParaRPr lang="fr-CA" altLang="fr-FR" sz="2000" i="1" u="sng"/>
          </a:p>
          <a:p>
            <a:pPr>
              <a:lnSpc>
                <a:spcPct val="90000"/>
              </a:lnSpc>
              <a:spcBef>
                <a:spcPts val="725"/>
              </a:spcBef>
              <a:buFont typeface="Times" pitchFamily="18" charset="0"/>
              <a:buNone/>
            </a:pPr>
            <a:r>
              <a:rPr lang="fr-CA" altLang="fr-FR" sz="2000" i="1"/>
              <a:t>	</a:t>
            </a:r>
            <a:r>
              <a:rPr lang="fr-CA" altLang="fr-FR" sz="2000" i="1" u="sng"/>
              <a:t>Tout programme d'études en génie doit aboutir à une vaste expérience de la conception en ingénierie</a:t>
            </a:r>
          </a:p>
          <a:p>
            <a:pPr marL="0" indent="0">
              <a:lnSpc>
                <a:spcPct val="120000"/>
              </a:lnSpc>
              <a:spcBef>
                <a:spcPts val="0"/>
              </a:spcBef>
              <a:buNone/>
            </a:pPr>
            <a:endParaRPr lang="en-GB" altLang="fr-FR" sz="1900"/>
          </a:p>
        </p:txBody>
      </p:sp>
      <p:sp>
        <p:nvSpPr>
          <p:cNvPr id="2" name="Footer Placeholder 1">
            <a:extLst>
              <a:ext uri="{FF2B5EF4-FFF2-40B4-BE49-F238E27FC236}">
                <a16:creationId xmlns:a16="http://schemas.microsoft.com/office/drawing/2014/main" id="{7F3ECD0D-DDD7-4271-9283-8F1F8111519D}"/>
              </a:ext>
            </a:extLst>
          </p:cNvPr>
          <p:cNvSpPr>
            <a:spLocks noGrp="1"/>
          </p:cNvSpPr>
          <p:nvPr>
            <p:ph type="ftr" sz="quarter" idx="3"/>
          </p:nvPr>
        </p:nvSpPr>
        <p:spPr/>
        <p:txBody>
          <a:bodyPr/>
          <a:lstStyle/>
          <a:p>
            <a:endParaRPr lang="en-CA"/>
          </a:p>
        </p:txBody>
      </p:sp>
      <p:sp>
        <p:nvSpPr>
          <p:cNvPr id="3" name="Slide Number Placeholder 2">
            <a:extLst>
              <a:ext uri="{FF2B5EF4-FFF2-40B4-BE49-F238E27FC236}">
                <a16:creationId xmlns:a16="http://schemas.microsoft.com/office/drawing/2014/main" id="{7D0E0F51-00C4-4622-9CF9-3CF3474344E2}"/>
              </a:ext>
            </a:extLst>
          </p:cNvPr>
          <p:cNvSpPr>
            <a:spLocks noGrp="1"/>
          </p:cNvSpPr>
          <p:nvPr>
            <p:ph type="sldNum" sz="quarter" idx="4"/>
          </p:nvPr>
        </p:nvSpPr>
        <p:spPr/>
        <p:txBody>
          <a:bodyPr/>
          <a:lstStyle/>
          <a:p>
            <a:fld id="{2D00DFA4-54D8-426D-8AF1-9A684DA98554}" type="slidenum">
              <a:rPr lang="en-CA" smtClean="0"/>
              <a:pPr/>
              <a:t>51</a:t>
            </a:fld>
            <a:endParaRPr lang="en-CA"/>
          </a:p>
        </p:txBody>
      </p:sp>
    </p:spTree>
    <p:extLst>
      <p:ext uri="{BB962C8B-B14F-4D97-AF65-F5344CB8AC3E}">
        <p14:creationId xmlns:p14="http://schemas.microsoft.com/office/powerpoint/2010/main" val="32902283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044E5195-DD5D-44CB-B9E7-F869C1D5C0C6}"/>
              </a:ext>
            </a:extLst>
          </p:cNvPr>
          <p:cNvSpPr txBox="1">
            <a:spLocks noChangeArrowheads="1"/>
          </p:cNvSpPr>
          <p:nvPr>
            <p:custDataLst>
              <p:tags r:id="rId1"/>
            </p:custDataLst>
          </p:nvPr>
        </p:nvSpPr>
        <p:spPr>
          <a:xfrm>
            <a:off x="457200" y="51470"/>
            <a:ext cx="8229600" cy="857250"/>
          </a:xfrm>
          <a:prstGeom prst="rect">
            <a:avLst/>
          </a:prstGeom>
        </p:spPr>
        <p:txBody>
          <a:bodyPr vert="horz" lIns="91440" tIns="45720" rIns="91440" bIns="45720" rtlCol="0" anchor="b" anchorCtr="0">
            <a:normAutofit fontScale="97500"/>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fr-CA">
                <a:solidFill>
                  <a:srgbClr val="003C71"/>
                </a:solidFill>
              </a:rPr>
              <a:t> Points saillants des normes d’agrément :</a:t>
            </a:r>
            <a:br>
              <a:rPr lang="fr-CA">
                <a:solidFill>
                  <a:srgbClr val="003C71"/>
                </a:solidFill>
              </a:rPr>
            </a:br>
            <a:r>
              <a:rPr lang="fr-CA" sz="2200">
                <a:solidFill>
                  <a:srgbClr val="003C71"/>
                </a:solidFill>
              </a:rPr>
              <a:t>Qualités requises des diplômés</a:t>
            </a:r>
            <a:endParaRPr lang="fr-CA" altLang="en-US">
              <a:solidFill>
                <a:srgbClr val="003C71"/>
              </a:solidFill>
            </a:endParaRPr>
          </a:p>
        </p:txBody>
      </p:sp>
      <p:sp>
        <p:nvSpPr>
          <p:cNvPr id="8" name="Content Placeholder 4">
            <a:extLst>
              <a:ext uri="{FF2B5EF4-FFF2-40B4-BE49-F238E27FC236}">
                <a16:creationId xmlns:a16="http://schemas.microsoft.com/office/drawing/2014/main" id="{2B403D97-E40C-4A4A-A957-2D547B0EDF04}"/>
              </a:ext>
            </a:extLst>
          </p:cNvPr>
          <p:cNvSpPr txBox="1">
            <a:spLocks/>
          </p:cNvSpPr>
          <p:nvPr>
            <p:custDataLst>
              <p:tags r:id="rId2"/>
            </p:custDataLst>
          </p:nvPr>
        </p:nvSpPr>
        <p:spPr>
          <a:xfrm>
            <a:off x="251520" y="1063228"/>
            <a:ext cx="4464496" cy="316470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r>
              <a:rPr lang="fr-CA" altLang="fr-FR" sz="2000"/>
              <a:t>Deux composantes</a:t>
            </a:r>
          </a:p>
          <a:p>
            <a:pPr>
              <a:lnSpc>
                <a:spcPct val="90000"/>
              </a:lnSpc>
            </a:pPr>
            <a:endParaRPr lang="fr-CA" altLang="fr-FR" sz="2000" u="sng"/>
          </a:p>
          <a:p>
            <a:pPr marL="0" indent="0">
              <a:lnSpc>
                <a:spcPct val="90000"/>
              </a:lnSpc>
              <a:buNone/>
            </a:pPr>
            <a:r>
              <a:rPr lang="fr-CA" altLang="fr-FR" sz="2000" u="sng"/>
              <a:t>Qualités requises (norme 3.1) </a:t>
            </a:r>
            <a:r>
              <a:rPr lang="fr-CA" altLang="fr-FR" sz="2000"/>
              <a:t>:</a:t>
            </a:r>
          </a:p>
          <a:p>
            <a:pPr marL="622300" lvl="1">
              <a:lnSpc>
                <a:spcPct val="90000"/>
              </a:lnSpc>
            </a:pPr>
            <a:r>
              <a:rPr lang="fr-CA" altLang="fr-FR" sz="1600"/>
              <a:t>Interprétées au moment où les étudiants obtiennent leur diplôme</a:t>
            </a:r>
          </a:p>
          <a:p>
            <a:pPr marL="622300" lvl="1">
              <a:lnSpc>
                <a:spcPct val="90000"/>
              </a:lnSpc>
            </a:pPr>
            <a:r>
              <a:rPr lang="fr-CA" altLang="fr-FR" sz="1600"/>
              <a:t>On reconnaît que l'acquisition des qualités ne se termine pas à ce moment-là</a:t>
            </a:r>
          </a:p>
          <a:p>
            <a:pPr marL="622300" lvl="1">
              <a:lnSpc>
                <a:spcPct val="90000"/>
              </a:lnSpc>
            </a:pPr>
            <a:r>
              <a:rPr lang="fr-CA" altLang="fr-FR" sz="1600"/>
              <a:t>Les visiteurs de programme évaluent les preuves et les actions proposées pour démontrer le niveau d’acquisition de chaque qualité</a:t>
            </a:r>
          </a:p>
          <a:p>
            <a:pPr lvl="1">
              <a:lnSpc>
                <a:spcPct val="90000"/>
              </a:lnSpc>
            </a:pPr>
            <a:endParaRPr lang="fr-CA" altLang="fr-FR" sz="2000"/>
          </a:p>
          <a:p>
            <a:pPr marL="0" indent="0">
              <a:lnSpc>
                <a:spcPct val="120000"/>
              </a:lnSpc>
              <a:spcBef>
                <a:spcPts val="0"/>
              </a:spcBef>
              <a:buNone/>
            </a:pPr>
            <a:endParaRPr lang="fr-CA" altLang="fr-FR" sz="2000"/>
          </a:p>
        </p:txBody>
      </p:sp>
      <p:sp>
        <p:nvSpPr>
          <p:cNvPr id="9" name="Content Placeholder 4">
            <a:extLst>
              <a:ext uri="{FF2B5EF4-FFF2-40B4-BE49-F238E27FC236}">
                <a16:creationId xmlns:a16="http://schemas.microsoft.com/office/drawing/2014/main" id="{D3251280-3EFF-428B-BD70-46161F8A5504}"/>
              </a:ext>
            </a:extLst>
          </p:cNvPr>
          <p:cNvSpPr txBox="1">
            <a:spLocks/>
          </p:cNvSpPr>
          <p:nvPr>
            <p:custDataLst>
              <p:tags r:id="rId3"/>
            </p:custDataLst>
          </p:nvPr>
        </p:nvSpPr>
        <p:spPr>
          <a:xfrm>
            <a:off x="4568202" y="1063228"/>
            <a:ext cx="4464496" cy="297145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pPr>
            <a:endParaRPr lang="fr-CA" altLang="fr-FR" sz="2000" u="sng"/>
          </a:p>
          <a:p>
            <a:pPr>
              <a:lnSpc>
                <a:spcPct val="90000"/>
              </a:lnSpc>
            </a:pPr>
            <a:endParaRPr lang="fr-CA" altLang="fr-FR" sz="2000" u="sng"/>
          </a:p>
          <a:p>
            <a:pPr marL="0" indent="0">
              <a:lnSpc>
                <a:spcPct val="90000"/>
              </a:lnSpc>
              <a:buNone/>
            </a:pPr>
            <a:r>
              <a:rPr lang="fr-CA" altLang="fr-FR" sz="2000" u="sng"/>
              <a:t>Amélioration continue (norme 3.2) </a:t>
            </a:r>
            <a:r>
              <a:rPr lang="fr-CA" altLang="fr-FR" sz="2000"/>
              <a:t>:</a:t>
            </a:r>
          </a:p>
          <a:p>
            <a:pPr marL="622300" lvl="1" indent="-273050">
              <a:lnSpc>
                <a:spcPct val="90000"/>
              </a:lnSpc>
            </a:pPr>
            <a:r>
              <a:rPr lang="fr-CA" altLang="fr-FR" sz="1600"/>
              <a:t>Évolution constante des programmes de génie</a:t>
            </a:r>
          </a:p>
          <a:p>
            <a:pPr marL="622300" lvl="1" indent="-273050">
              <a:lnSpc>
                <a:spcPct val="90000"/>
              </a:lnSpc>
            </a:pPr>
            <a:r>
              <a:rPr lang="fr-CA" altLang="fr-FR" sz="1600"/>
              <a:t>Processus nécessaires :</a:t>
            </a:r>
          </a:p>
          <a:p>
            <a:pPr marL="982663" lvl="2" indent="-273050">
              <a:lnSpc>
                <a:spcPct val="90000"/>
              </a:lnSpc>
            </a:pPr>
            <a:r>
              <a:rPr lang="fr-CA" altLang="fr-FR"/>
              <a:t>Évaluation de l'acquisition des qualités</a:t>
            </a:r>
          </a:p>
          <a:p>
            <a:pPr marL="982663" lvl="2" indent="-273050">
              <a:lnSpc>
                <a:spcPct val="90000"/>
              </a:lnSpc>
            </a:pPr>
            <a:r>
              <a:rPr lang="fr-CA" altLang="fr-FR"/>
              <a:t>Utilisation des résultats pour améliorer le programme</a:t>
            </a:r>
          </a:p>
          <a:p>
            <a:pPr marL="622300" lvl="1" indent="-273050">
              <a:lnSpc>
                <a:spcPct val="90000"/>
              </a:lnSpc>
            </a:pPr>
            <a:r>
              <a:rPr lang="fr-CA" altLang="fr-FR" sz="1600"/>
              <a:t>Les visiteurs de programme évaluent les preuves et les actions proposées pour démontrer l’amélioration continue</a:t>
            </a:r>
          </a:p>
          <a:p>
            <a:pPr marL="0" indent="0">
              <a:lnSpc>
                <a:spcPct val="120000"/>
              </a:lnSpc>
              <a:spcBef>
                <a:spcPts val="0"/>
              </a:spcBef>
              <a:buNone/>
            </a:pPr>
            <a:endParaRPr lang="fr-CA" altLang="fr-FR" sz="2000"/>
          </a:p>
        </p:txBody>
      </p:sp>
      <p:sp>
        <p:nvSpPr>
          <p:cNvPr id="2" name="Footer Placeholder 1">
            <a:extLst>
              <a:ext uri="{FF2B5EF4-FFF2-40B4-BE49-F238E27FC236}">
                <a16:creationId xmlns:a16="http://schemas.microsoft.com/office/drawing/2014/main" id="{0CF09C09-B388-4528-977B-694AF48B1491}"/>
              </a:ext>
            </a:extLst>
          </p:cNvPr>
          <p:cNvSpPr>
            <a:spLocks noGrp="1"/>
          </p:cNvSpPr>
          <p:nvPr>
            <p:ph type="ftr" sz="quarter" idx="3"/>
          </p:nvPr>
        </p:nvSpPr>
        <p:spPr/>
        <p:txBody>
          <a:bodyPr/>
          <a:lstStyle/>
          <a:p>
            <a:endParaRPr lang="en-CA"/>
          </a:p>
        </p:txBody>
      </p:sp>
      <p:sp>
        <p:nvSpPr>
          <p:cNvPr id="3" name="Slide Number Placeholder 2">
            <a:extLst>
              <a:ext uri="{FF2B5EF4-FFF2-40B4-BE49-F238E27FC236}">
                <a16:creationId xmlns:a16="http://schemas.microsoft.com/office/drawing/2014/main" id="{06869B9D-A4FF-4E7B-85CF-177351854D19}"/>
              </a:ext>
            </a:extLst>
          </p:cNvPr>
          <p:cNvSpPr>
            <a:spLocks noGrp="1"/>
          </p:cNvSpPr>
          <p:nvPr>
            <p:ph type="sldNum" sz="quarter" idx="4"/>
          </p:nvPr>
        </p:nvSpPr>
        <p:spPr/>
        <p:txBody>
          <a:bodyPr/>
          <a:lstStyle/>
          <a:p>
            <a:fld id="{2D00DFA4-54D8-426D-8AF1-9A684DA98554}" type="slidenum">
              <a:rPr lang="en-CA" smtClean="0"/>
              <a:pPr/>
              <a:t>52</a:t>
            </a:fld>
            <a:endParaRPr lang="en-CA"/>
          </a:p>
        </p:txBody>
      </p:sp>
    </p:spTree>
    <p:extLst>
      <p:ext uri="{BB962C8B-B14F-4D97-AF65-F5344CB8AC3E}">
        <p14:creationId xmlns:p14="http://schemas.microsoft.com/office/powerpoint/2010/main" val="18922966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6381DCE-1EB1-4379-9E9A-841069569E0E}"/>
              </a:ext>
            </a:extLst>
          </p:cNvPr>
          <p:cNvSpPr/>
          <p:nvPr>
            <p:custDataLst>
              <p:tags r:id="rId1"/>
            </p:custDataLst>
          </p:nvPr>
        </p:nvSpPr>
        <p:spPr>
          <a:xfrm>
            <a:off x="467544" y="51470"/>
            <a:ext cx="8136904" cy="646331"/>
          </a:xfrm>
          <a:prstGeom prst="rect">
            <a:avLst/>
          </a:prstGeom>
        </p:spPr>
        <p:txBody>
          <a:bodyPr wrap="square">
            <a:spAutoFit/>
          </a:bodyPr>
          <a:lstStyle/>
          <a:p>
            <a:pPr fontAlgn="base"/>
            <a:r>
              <a:rPr lang="fr-CA" b="1">
                <a:solidFill>
                  <a:srgbClr val="34302C"/>
                </a:solidFill>
                <a:latin typeface="Arial" panose="020B0604020202020204" pitchFamily="34" charset="0"/>
              </a:rPr>
              <a:t>Norme 3.1</a:t>
            </a:r>
            <a:r>
              <a:rPr lang="fr-CA">
                <a:solidFill>
                  <a:srgbClr val="34302C"/>
                </a:solidFill>
                <a:latin typeface="Arial" panose="020B0604020202020204" pitchFamily="34" charset="0"/>
              </a:rPr>
              <a:t> - « </a:t>
            </a:r>
            <a:r>
              <a:rPr lang="fr-CA"/>
              <a:t>L’établissement d’enseignement doit démontrer que les diplômés d’un programme possèdent les 12 qualités requises </a:t>
            </a:r>
            <a:r>
              <a:rPr lang="fr-CA">
                <a:solidFill>
                  <a:srgbClr val="34302C"/>
                </a:solidFill>
                <a:latin typeface="Arial" panose="020B0604020202020204" pitchFamily="34" charset="0"/>
              </a:rPr>
              <a:t>.»</a:t>
            </a:r>
            <a:r>
              <a:rPr lang="en-US">
                <a:latin typeface="Arial" panose="020B0604020202020204" pitchFamily="34" charset="0"/>
              </a:rPr>
              <a:t>​</a:t>
            </a:r>
            <a:endParaRPr lang="en-US" b="0" i="0">
              <a:effectLst/>
            </a:endParaRPr>
          </a:p>
        </p:txBody>
      </p:sp>
      <p:sp>
        <p:nvSpPr>
          <p:cNvPr id="9" name="Arrow: Down 8">
            <a:extLst>
              <a:ext uri="{FF2B5EF4-FFF2-40B4-BE49-F238E27FC236}">
                <a16:creationId xmlns:a16="http://schemas.microsoft.com/office/drawing/2014/main" id="{4D38B907-9C82-46DE-9445-E56D5CF67808}"/>
              </a:ext>
            </a:extLst>
          </p:cNvPr>
          <p:cNvSpPr/>
          <p:nvPr>
            <p:custDataLst>
              <p:tags r:id="rId2"/>
            </p:custDataLst>
          </p:nvPr>
        </p:nvSpPr>
        <p:spPr>
          <a:xfrm>
            <a:off x="3131840" y="699542"/>
            <a:ext cx="360040"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Arrow: Down 9">
            <a:extLst>
              <a:ext uri="{FF2B5EF4-FFF2-40B4-BE49-F238E27FC236}">
                <a16:creationId xmlns:a16="http://schemas.microsoft.com/office/drawing/2014/main" id="{9E066CE9-AAFF-4FBF-BCF4-20784EDD5E8C}"/>
              </a:ext>
            </a:extLst>
          </p:cNvPr>
          <p:cNvSpPr/>
          <p:nvPr>
            <p:custDataLst>
              <p:tags r:id="rId3"/>
            </p:custDataLst>
          </p:nvPr>
        </p:nvSpPr>
        <p:spPr>
          <a:xfrm>
            <a:off x="3851920" y="699542"/>
            <a:ext cx="360040"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Arrow: Down 10">
            <a:extLst>
              <a:ext uri="{FF2B5EF4-FFF2-40B4-BE49-F238E27FC236}">
                <a16:creationId xmlns:a16="http://schemas.microsoft.com/office/drawing/2014/main" id="{36F56C0F-7C28-4C66-92A1-057A5BFA658E}"/>
              </a:ext>
            </a:extLst>
          </p:cNvPr>
          <p:cNvSpPr/>
          <p:nvPr>
            <p:custDataLst>
              <p:tags r:id="rId4"/>
            </p:custDataLst>
          </p:nvPr>
        </p:nvSpPr>
        <p:spPr>
          <a:xfrm>
            <a:off x="4572000" y="699542"/>
            <a:ext cx="360040"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a:extLst>
              <a:ext uri="{FF2B5EF4-FFF2-40B4-BE49-F238E27FC236}">
                <a16:creationId xmlns:a16="http://schemas.microsoft.com/office/drawing/2014/main" id="{D61A086B-E1C9-428D-ADD1-CE4B6E8DF8E6}"/>
              </a:ext>
            </a:extLst>
          </p:cNvPr>
          <p:cNvSpPr/>
          <p:nvPr>
            <p:custDataLst>
              <p:tags r:id="rId5"/>
            </p:custDataLst>
          </p:nvPr>
        </p:nvSpPr>
        <p:spPr>
          <a:xfrm>
            <a:off x="479944" y="1131590"/>
            <a:ext cx="7836472" cy="646331"/>
          </a:xfrm>
          <a:prstGeom prst="rect">
            <a:avLst/>
          </a:prstGeom>
        </p:spPr>
        <p:txBody>
          <a:bodyPr wrap="square">
            <a:spAutoFit/>
          </a:bodyPr>
          <a:lstStyle/>
          <a:p>
            <a:r>
              <a:rPr lang="fr-CA" b="1">
                <a:solidFill>
                  <a:srgbClr val="34302C"/>
                </a:solidFill>
                <a:latin typeface="Arial" panose="020B0604020202020204" pitchFamily="34" charset="0"/>
              </a:rPr>
              <a:t>Normes 3.1.1 à 3.1.5 – </a:t>
            </a:r>
            <a:r>
              <a:rPr lang="fr-CA">
                <a:solidFill>
                  <a:srgbClr val="34302C"/>
                </a:solidFill>
                <a:latin typeface="Arial" panose="020B0604020202020204" pitchFamily="34" charset="0"/>
              </a:rPr>
              <a:t>Utilisées pour évaluer la pertinence du programme quant au développement des qualités requises des diplômés</a:t>
            </a:r>
            <a:endParaRPr lang="fr-CA"/>
          </a:p>
        </p:txBody>
      </p:sp>
      <p:sp>
        <p:nvSpPr>
          <p:cNvPr id="13" name="Rectangle 12">
            <a:extLst>
              <a:ext uri="{FF2B5EF4-FFF2-40B4-BE49-F238E27FC236}">
                <a16:creationId xmlns:a16="http://schemas.microsoft.com/office/drawing/2014/main" id="{29B7BCCA-AC4E-450A-8035-1DB46E98A993}"/>
              </a:ext>
            </a:extLst>
          </p:cNvPr>
          <p:cNvSpPr/>
          <p:nvPr>
            <p:custDataLst>
              <p:tags r:id="rId6"/>
            </p:custDataLst>
          </p:nvPr>
        </p:nvSpPr>
        <p:spPr>
          <a:xfrm>
            <a:off x="4447607" y="2387084"/>
            <a:ext cx="248786" cy="369332"/>
          </a:xfrm>
          <a:prstGeom prst="rect">
            <a:avLst/>
          </a:prstGeom>
        </p:spPr>
        <p:txBody>
          <a:bodyPr wrap="none">
            <a:spAutoFit/>
          </a:bodyPr>
          <a:lstStyle/>
          <a:p>
            <a:r>
              <a:rPr lang="en-CA"/>
              <a:t> </a:t>
            </a:r>
          </a:p>
        </p:txBody>
      </p:sp>
      <p:sp>
        <p:nvSpPr>
          <p:cNvPr id="15" name="Rectangle 14">
            <a:extLst>
              <a:ext uri="{FF2B5EF4-FFF2-40B4-BE49-F238E27FC236}">
                <a16:creationId xmlns:a16="http://schemas.microsoft.com/office/drawing/2014/main" id="{A8609C2E-C750-42FE-B910-CFF350724006}"/>
              </a:ext>
            </a:extLst>
          </p:cNvPr>
          <p:cNvSpPr/>
          <p:nvPr>
            <p:custDataLst>
              <p:tags r:id="rId7"/>
            </p:custDataLst>
          </p:nvPr>
        </p:nvSpPr>
        <p:spPr>
          <a:xfrm>
            <a:off x="827584" y="1777921"/>
            <a:ext cx="7128792" cy="923330"/>
          </a:xfrm>
          <a:prstGeom prst="rect">
            <a:avLst/>
          </a:prstGeom>
        </p:spPr>
        <p:txBody>
          <a:bodyPr wrap="square">
            <a:spAutoFit/>
          </a:bodyPr>
          <a:lstStyle/>
          <a:p>
            <a:pPr fontAlgn="base"/>
            <a:r>
              <a:rPr lang="fr-CA">
                <a:solidFill>
                  <a:srgbClr val="34302C"/>
                </a:solidFill>
                <a:latin typeface="Arial" panose="020B0604020202020204" pitchFamily="34" charset="0"/>
              </a:rPr>
              <a:t>3.1.1 Organisation et engagement      3.1.4 Outils d’évaluation</a:t>
            </a:r>
            <a:r>
              <a:rPr lang="fr-CA">
                <a:latin typeface="Arial" panose="020B0604020202020204" pitchFamily="34" charset="0"/>
              </a:rPr>
              <a:t>​</a:t>
            </a:r>
            <a:endParaRPr lang="fr-CA"/>
          </a:p>
          <a:p>
            <a:pPr fontAlgn="base"/>
            <a:r>
              <a:rPr lang="fr-CA">
                <a:solidFill>
                  <a:srgbClr val="34302C"/>
                </a:solidFill>
                <a:latin typeface="Arial" panose="020B0604020202020204" pitchFamily="34" charset="0"/>
              </a:rPr>
              <a:t>3.1.2 Cartes du programme d’études</a:t>
            </a:r>
            <a:r>
              <a:rPr lang="fr-CA">
                <a:latin typeface="Arial" panose="020B0604020202020204" pitchFamily="34" charset="0"/>
              </a:rPr>
              <a:t>​  3.1.5 Résultats de l’évaluation</a:t>
            </a:r>
            <a:endParaRPr lang="fr-CA"/>
          </a:p>
          <a:p>
            <a:pPr fontAlgn="base"/>
            <a:r>
              <a:rPr lang="fr-CA">
                <a:solidFill>
                  <a:srgbClr val="34302C"/>
                </a:solidFill>
                <a:latin typeface="Arial" panose="020B0604020202020204" pitchFamily="34" charset="0"/>
              </a:rPr>
              <a:t>3.1.3 Indicateurs</a:t>
            </a:r>
            <a:r>
              <a:rPr lang="fr-CA">
                <a:latin typeface="Arial" panose="020B0604020202020204" pitchFamily="34" charset="0"/>
              </a:rPr>
              <a:t>​</a:t>
            </a:r>
            <a:endParaRPr lang="fr-CA" b="0" i="0">
              <a:effectLst/>
            </a:endParaRPr>
          </a:p>
        </p:txBody>
      </p:sp>
      <p:sp>
        <p:nvSpPr>
          <p:cNvPr id="16" name="Arrow: Down 15">
            <a:extLst>
              <a:ext uri="{FF2B5EF4-FFF2-40B4-BE49-F238E27FC236}">
                <a16:creationId xmlns:a16="http://schemas.microsoft.com/office/drawing/2014/main" id="{38227541-B3EE-4D3A-A34F-E184D2BB191C}"/>
              </a:ext>
            </a:extLst>
          </p:cNvPr>
          <p:cNvSpPr/>
          <p:nvPr>
            <p:custDataLst>
              <p:tags r:id="rId8"/>
            </p:custDataLst>
          </p:nvPr>
        </p:nvSpPr>
        <p:spPr>
          <a:xfrm>
            <a:off x="3131840" y="2571750"/>
            <a:ext cx="360040"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Arrow: Down 16">
            <a:extLst>
              <a:ext uri="{FF2B5EF4-FFF2-40B4-BE49-F238E27FC236}">
                <a16:creationId xmlns:a16="http://schemas.microsoft.com/office/drawing/2014/main" id="{4EE916AA-5F0D-4476-8BAA-45598DAC2FB9}"/>
              </a:ext>
            </a:extLst>
          </p:cNvPr>
          <p:cNvSpPr/>
          <p:nvPr>
            <p:custDataLst>
              <p:tags r:id="rId9"/>
            </p:custDataLst>
          </p:nvPr>
        </p:nvSpPr>
        <p:spPr>
          <a:xfrm>
            <a:off x="3851920" y="2571750"/>
            <a:ext cx="360040"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Arrow: Down 17">
            <a:extLst>
              <a:ext uri="{FF2B5EF4-FFF2-40B4-BE49-F238E27FC236}">
                <a16:creationId xmlns:a16="http://schemas.microsoft.com/office/drawing/2014/main" id="{FC59757D-CA44-4F86-A085-9714B044F7DA}"/>
              </a:ext>
            </a:extLst>
          </p:cNvPr>
          <p:cNvSpPr/>
          <p:nvPr>
            <p:custDataLst>
              <p:tags r:id="rId10"/>
            </p:custDataLst>
          </p:nvPr>
        </p:nvSpPr>
        <p:spPr>
          <a:xfrm>
            <a:off x="4572000" y="2571750"/>
            <a:ext cx="360040"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a:extLst>
              <a:ext uri="{FF2B5EF4-FFF2-40B4-BE49-F238E27FC236}">
                <a16:creationId xmlns:a16="http://schemas.microsoft.com/office/drawing/2014/main" id="{82677ED5-EF6B-47FF-9FCC-74E67C1E8A49}"/>
              </a:ext>
            </a:extLst>
          </p:cNvPr>
          <p:cNvSpPr/>
          <p:nvPr>
            <p:custDataLst>
              <p:tags r:id="rId11"/>
            </p:custDataLst>
          </p:nvPr>
        </p:nvSpPr>
        <p:spPr>
          <a:xfrm>
            <a:off x="479944" y="3003798"/>
            <a:ext cx="7476432" cy="646331"/>
          </a:xfrm>
          <a:prstGeom prst="rect">
            <a:avLst/>
          </a:prstGeom>
        </p:spPr>
        <p:txBody>
          <a:bodyPr wrap="square">
            <a:spAutoFit/>
          </a:bodyPr>
          <a:lstStyle/>
          <a:p>
            <a:pPr fontAlgn="base"/>
            <a:r>
              <a:rPr lang="fr-CA" b="1">
                <a:solidFill>
                  <a:srgbClr val="34302C"/>
                </a:solidFill>
                <a:latin typeface="Arial" panose="020B0604020202020204" pitchFamily="34" charset="0"/>
              </a:rPr>
              <a:t>Normes 3.2.1 à 3.2.3 – </a:t>
            </a:r>
            <a:r>
              <a:rPr lang="fr-CA">
                <a:solidFill>
                  <a:srgbClr val="34302C"/>
                </a:solidFill>
                <a:latin typeface="Arial" panose="020B0604020202020204" pitchFamily="34" charset="0"/>
              </a:rPr>
              <a:t>Utilisés pour évaluer les processus d’amélioration continue de l’établissement</a:t>
            </a:r>
            <a:r>
              <a:rPr lang="fr-CA">
                <a:latin typeface="Arial" panose="020B0604020202020204" pitchFamily="34" charset="0"/>
              </a:rPr>
              <a:t>​</a:t>
            </a:r>
            <a:endParaRPr lang="fr-CA" b="0" i="0">
              <a:effectLst/>
            </a:endParaRPr>
          </a:p>
        </p:txBody>
      </p:sp>
      <p:sp>
        <p:nvSpPr>
          <p:cNvPr id="20" name="Rectangle 19">
            <a:extLst>
              <a:ext uri="{FF2B5EF4-FFF2-40B4-BE49-F238E27FC236}">
                <a16:creationId xmlns:a16="http://schemas.microsoft.com/office/drawing/2014/main" id="{86F1E5F6-112E-444F-8136-E34A4241D32A}"/>
              </a:ext>
            </a:extLst>
          </p:cNvPr>
          <p:cNvSpPr/>
          <p:nvPr>
            <p:custDataLst>
              <p:tags r:id="rId12"/>
            </p:custDataLst>
          </p:nvPr>
        </p:nvSpPr>
        <p:spPr>
          <a:xfrm>
            <a:off x="845840" y="3797627"/>
            <a:ext cx="6966520" cy="646331"/>
          </a:xfrm>
          <a:prstGeom prst="rect">
            <a:avLst/>
          </a:prstGeom>
        </p:spPr>
        <p:txBody>
          <a:bodyPr wrap="square">
            <a:spAutoFit/>
          </a:bodyPr>
          <a:lstStyle/>
          <a:p>
            <a:pPr fontAlgn="base"/>
            <a:r>
              <a:rPr lang="fr-CA">
                <a:solidFill>
                  <a:srgbClr val="34302C"/>
                </a:solidFill>
                <a:latin typeface="Arial" panose="020B0604020202020204" pitchFamily="34" charset="0"/>
              </a:rPr>
              <a:t>3.2.1 Processus d’amélioration</a:t>
            </a:r>
            <a:r>
              <a:rPr lang="fr-CA">
                <a:latin typeface="Arial" panose="020B0604020202020204" pitchFamily="34" charset="0"/>
              </a:rPr>
              <a:t>​            3.2.3 Actions d’amélioration</a:t>
            </a:r>
            <a:endParaRPr lang="fr-CA"/>
          </a:p>
          <a:p>
            <a:pPr fontAlgn="base"/>
            <a:r>
              <a:rPr lang="fr-CA">
                <a:solidFill>
                  <a:srgbClr val="34302C"/>
                </a:solidFill>
                <a:latin typeface="Arial" panose="020B0604020202020204" pitchFamily="34" charset="0"/>
              </a:rPr>
              <a:t>3.2.2 Engagement des intervenants</a:t>
            </a:r>
            <a:r>
              <a:rPr lang="fr-CA">
                <a:latin typeface="Arial" panose="020B0604020202020204" pitchFamily="34" charset="0"/>
              </a:rPr>
              <a:t>​</a:t>
            </a:r>
            <a:endParaRPr lang="fr-CA"/>
          </a:p>
        </p:txBody>
      </p:sp>
      <p:sp>
        <p:nvSpPr>
          <p:cNvPr id="2" name="Footer Placeholder 1">
            <a:extLst>
              <a:ext uri="{FF2B5EF4-FFF2-40B4-BE49-F238E27FC236}">
                <a16:creationId xmlns:a16="http://schemas.microsoft.com/office/drawing/2014/main" id="{2D74A647-40E5-42F3-B6D6-4E5A2FCD18E1}"/>
              </a:ext>
            </a:extLst>
          </p:cNvPr>
          <p:cNvSpPr>
            <a:spLocks noGrp="1"/>
          </p:cNvSpPr>
          <p:nvPr>
            <p:ph type="ftr" sz="quarter" idx="3"/>
          </p:nvPr>
        </p:nvSpPr>
        <p:spPr/>
        <p:txBody>
          <a:bodyPr/>
          <a:lstStyle/>
          <a:p>
            <a:endParaRPr lang="en-CA"/>
          </a:p>
        </p:txBody>
      </p:sp>
      <p:sp>
        <p:nvSpPr>
          <p:cNvPr id="3" name="Slide Number Placeholder 2">
            <a:extLst>
              <a:ext uri="{FF2B5EF4-FFF2-40B4-BE49-F238E27FC236}">
                <a16:creationId xmlns:a16="http://schemas.microsoft.com/office/drawing/2014/main" id="{2044183D-3099-4149-95B1-A30223F96697}"/>
              </a:ext>
            </a:extLst>
          </p:cNvPr>
          <p:cNvSpPr>
            <a:spLocks noGrp="1"/>
          </p:cNvSpPr>
          <p:nvPr>
            <p:ph type="sldNum" sz="quarter" idx="4"/>
          </p:nvPr>
        </p:nvSpPr>
        <p:spPr/>
        <p:txBody>
          <a:bodyPr/>
          <a:lstStyle/>
          <a:p>
            <a:fld id="{2D00DFA4-54D8-426D-8AF1-9A684DA98554}" type="slidenum">
              <a:rPr lang="en-CA" smtClean="0"/>
              <a:pPr/>
              <a:t>53</a:t>
            </a:fld>
            <a:endParaRPr lang="en-CA"/>
          </a:p>
        </p:txBody>
      </p:sp>
    </p:spTree>
    <p:extLst>
      <p:ext uri="{BB962C8B-B14F-4D97-AF65-F5344CB8AC3E}">
        <p14:creationId xmlns:p14="http://schemas.microsoft.com/office/powerpoint/2010/main" val="5209385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C7AA6161-18C0-4152-9A19-726F08185C3D}"/>
              </a:ext>
            </a:extLst>
          </p:cNvPr>
          <p:cNvSpPr>
            <a:spLocks noGrp="1" noChangeArrowheads="1"/>
          </p:cNvSpPr>
          <p:nvPr>
            <p:ph type="title"/>
            <p:custDataLst>
              <p:tags r:id="rId1"/>
            </p:custDataLst>
          </p:nvPr>
        </p:nvSpPr>
        <p:spPr>
          <a:xfrm>
            <a:off x="457200" y="51470"/>
            <a:ext cx="8229600" cy="857250"/>
          </a:xfrm>
        </p:spPr>
        <p:txBody>
          <a:bodyPr>
            <a:normAutofit/>
          </a:bodyPr>
          <a:lstStyle/>
          <a:p>
            <a:r>
              <a:rPr lang="fr-CA" noProof="0">
                <a:solidFill>
                  <a:srgbClr val="003C71"/>
                </a:solidFill>
              </a:rPr>
              <a:t> </a:t>
            </a:r>
            <a:r>
              <a:rPr lang="fr-CA">
                <a:solidFill>
                  <a:srgbClr val="003C71"/>
                </a:solidFill>
              </a:rPr>
              <a:t>Points saillants des normes d’agrément </a:t>
            </a:r>
            <a:r>
              <a:rPr lang="fr-CA" noProof="0">
                <a:solidFill>
                  <a:srgbClr val="003C71"/>
                </a:solidFill>
              </a:rPr>
              <a:t>:</a:t>
            </a:r>
            <a:br>
              <a:rPr lang="fr-CA" noProof="0">
                <a:solidFill>
                  <a:srgbClr val="003C71"/>
                </a:solidFill>
              </a:rPr>
            </a:br>
            <a:r>
              <a:rPr lang="fr-CA" sz="2200">
                <a:solidFill>
                  <a:srgbClr val="003C71"/>
                </a:solidFill>
              </a:rPr>
              <a:t>Qualités requises des diplômés</a:t>
            </a:r>
            <a:endParaRPr lang="fr-CA" altLang="en-US" noProof="0">
              <a:solidFill>
                <a:srgbClr val="003C71"/>
              </a:solidFill>
            </a:endParaRPr>
          </a:p>
        </p:txBody>
      </p:sp>
      <p:sp>
        <p:nvSpPr>
          <p:cNvPr id="3" name="Content Placeholder 2"/>
          <p:cNvSpPr>
            <a:spLocks noGrp="1"/>
          </p:cNvSpPr>
          <p:nvPr>
            <p:ph sz="half" idx="1"/>
            <p:custDataLst>
              <p:tags r:id="rId2"/>
            </p:custDataLst>
          </p:nvPr>
        </p:nvSpPr>
        <p:spPr>
          <a:xfrm>
            <a:off x="107504" y="1491630"/>
            <a:ext cx="4038600" cy="2545556"/>
          </a:xfrm>
        </p:spPr>
        <p:txBody>
          <a:bodyPr>
            <a:normAutofit lnSpcReduction="10000"/>
          </a:bodyPr>
          <a:lstStyle/>
          <a:p>
            <a:pPr marL="514350" indent="-514350">
              <a:buClrTx/>
              <a:buFont typeface="+mj-lt"/>
              <a:buAutoNum type="arabicPeriod"/>
            </a:pPr>
            <a:r>
              <a:rPr lang="fr-CA" sz="2000" noProof="0"/>
              <a:t>Connaissances en </a:t>
            </a:r>
            <a:r>
              <a:rPr lang="fr-CA" sz="2000"/>
              <a:t>génie</a:t>
            </a:r>
            <a:endParaRPr lang="fr-CA" sz="2000" noProof="0"/>
          </a:p>
          <a:p>
            <a:pPr marL="514350" indent="-514350">
              <a:buClrTx/>
              <a:buFont typeface="+mj-lt"/>
              <a:buAutoNum type="arabicPeriod"/>
            </a:pPr>
            <a:r>
              <a:rPr lang="fr-CA" sz="2000" noProof="0"/>
              <a:t>Analyse de problèmes</a:t>
            </a:r>
          </a:p>
          <a:p>
            <a:pPr marL="514350" indent="-514350">
              <a:buClrTx/>
              <a:buFont typeface="+mj-lt"/>
              <a:buAutoNum type="arabicPeriod"/>
            </a:pPr>
            <a:r>
              <a:rPr lang="fr-CA" sz="2000" noProof="0"/>
              <a:t>Investigation</a:t>
            </a:r>
          </a:p>
          <a:p>
            <a:pPr marL="514350" indent="-514350">
              <a:buClrTx/>
              <a:buFont typeface="+mj-lt"/>
              <a:buAutoNum type="arabicPeriod"/>
            </a:pPr>
            <a:r>
              <a:rPr lang="fr-CA" sz="2000" noProof="0"/>
              <a:t>Conception</a:t>
            </a:r>
          </a:p>
          <a:p>
            <a:pPr marL="514350" indent="-514350">
              <a:buClrTx/>
              <a:buFont typeface="+mj-lt"/>
              <a:buAutoNum type="arabicPeriod"/>
            </a:pPr>
            <a:r>
              <a:rPr lang="fr-CA" sz="2000" noProof="0"/>
              <a:t>Utilisation d’outils d’ingénierie</a:t>
            </a:r>
          </a:p>
          <a:p>
            <a:pPr marL="514350" indent="-514350">
              <a:buClrTx/>
              <a:buFont typeface="+mj-lt"/>
              <a:buAutoNum type="arabicPeriod"/>
            </a:pPr>
            <a:r>
              <a:rPr lang="fr-CA" sz="2000" noProof="0"/>
              <a:t>Travail individuel et en équipe</a:t>
            </a:r>
          </a:p>
        </p:txBody>
      </p:sp>
      <p:sp>
        <p:nvSpPr>
          <p:cNvPr id="9" name="Content Placeholder 2"/>
          <p:cNvSpPr txBox="1">
            <a:spLocks/>
          </p:cNvSpPr>
          <p:nvPr>
            <p:custDataLst>
              <p:tags r:id="rId3"/>
            </p:custDataLst>
          </p:nvPr>
        </p:nvSpPr>
        <p:spPr>
          <a:xfrm>
            <a:off x="3995936" y="1491630"/>
            <a:ext cx="5148064" cy="252560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514350" indent="-514350">
              <a:buClr>
                <a:schemeClr val="tx1"/>
              </a:buClr>
              <a:buFont typeface="+mj-lt"/>
              <a:buAutoNum type="arabicPeriod" startAt="7"/>
            </a:pPr>
            <a:r>
              <a:rPr lang="fr-CA" sz="2000"/>
              <a:t>Communication</a:t>
            </a:r>
          </a:p>
          <a:p>
            <a:pPr marL="514350" indent="-514350">
              <a:buClr>
                <a:schemeClr val="tx1"/>
              </a:buClr>
              <a:buFont typeface="+mj-lt"/>
              <a:buAutoNum type="arabicPeriod" startAt="7"/>
            </a:pPr>
            <a:r>
              <a:rPr lang="fr-CA" sz="2000"/>
              <a:t>Professionnalisme</a:t>
            </a:r>
          </a:p>
          <a:p>
            <a:pPr marL="514350" indent="-514350">
              <a:buClr>
                <a:schemeClr val="tx1"/>
              </a:buClr>
              <a:buFont typeface="+mj-lt"/>
              <a:buAutoNum type="arabicPeriod" startAt="7"/>
            </a:pPr>
            <a:r>
              <a:rPr lang="fr-CA" sz="2000"/>
              <a:t>Impact du génie sur la société et l’environnement</a:t>
            </a:r>
          </a:p>
          <a:p>
            <a:pPr marL="514350" indent="-514350">
              <a:buClr>
                <a:schemeClr val="tx1"/>
              </a:buClr>
              <a:buFont typeface="+mj-lt"/>
              <a:buAutoNum type="arabicPeriod" startAt="7"/>
            </a:pPr>
            <a:r>
              <a:rPr lang="fr-CA" sz="2000"/>
              <a:t>Déontologie et équité</a:t>
            </a:r>
          </a:p>
          <a:p>
            <a:pPr marL="514350" indent="-514350">
              <a:buClr>
                <a:schemeClr val="tx1"/>
              </a:buClr>
              <a:buFont typeface="+mj-lt"/>
              <a:buAutoNum type="arabicPeriod" startAt="7"/>
            </a:pPr>
            <a:r>
              <a:rPr lang="fr-CA" sz="2000"/>
              <a:t>Économie et gestion de projet</a:t>
            </a:r>
          </a:p>
          <a:p>
            <a:pPr marL="514350" indent="-514350">
              <a:buClr>
                <a:schemeClr val="tx1"/>
              </a:buClr>
              <a:buFont typeface="+mj-lt"/>
              <a:buAutoNum type="arabicPeriod" startAt="7"/>
            </a:pPr>
            <a:r>
              <a:rPr lang="fr-CA" sz="2000"/>
              <a:t>Apprentissage continu</a:t>
            </a:r>
          </a:p>
        </p:txBody>
      </p:sp>
      <p:sp>
        <p:nvSpPr>
          <p:cNvPr id="2" name="Footer Placeholder 1">
            <a:extLst>
              <a:ext uri="{FF2B5EF4-FFF2-40B4-BE49-F238E27FC236}">
                <a16:creationId xmlns:a16="http://schemas.microsoft.com/office/drawing/2014/main" id="{06C56B19-E320-40F6-8A0E-D8D0A110985E}"/>
              </a:ext>
            </a:extLst>
          </p:cNvPr>
          <p:cNvSpPr>
            <a:spLocks noGrp="1"/>
          </p:cNvSpPr>
          <p:nvPr>
            <p:ph type="ftr" sz="quarter" idx="3"/>
          </p:nvPr>
        </p:nvSpPr>
        <p:spPr/>
        <p:txBody>
          <a:bodyPr/>
          <a:lstStyle/>
          <a:p>
            <a:endParaRPr lang="en-CA"/>
          </a:p>
        </p:txBody>
      </p:sp>
      <p:sp>
        <p:nvSpPr>
          <p:cNvPr id="4" name="Slide Number Placeholder 3">
            <a:extLst>
              <a:ext uri="{FF2B5EF4-FFF2-40B4-BE49-F238E27FC236}">
                <a16:creationId xmlns:a16="http://schemas.microsoft.com/office/drawing/2014/main" id="{5D4F9090-5B52-4769-9852-2BC675208499}"/>
              </a:ext>
            </a:extLst>
          </p:cNvPr>
          <p:cNvSpPr>
            <a:spLocks noGrp="1"/>
          </p:cNvSpPr>
          <p:nvPr>
            <p:ph type="sldNum" sz="quarter" idx="4"/>
          </p:nvPr>
        </p:nvSpPr>
        <p:spPr/>
        <p:txBody>
          <a:bodyPr/>
          <a:lstStyle/>
          <a:p>
            <a:fld id="{2D00DFA4-54D8-426D-8AF1-9A684DA98554}" type="slidenum">
              <a:rPr lang="en-CA" smtClean="0"/>
              <a:pPr/>
              <a:t>54</a:t>
            </a:fld>
            <a:endParaRPr lang="en-CA"/>
          </a:p>
        </p:txBody>
      </p:sp>
    </p:spTree>
    <p:extLst>
      <p:ext uri="{BB962C8B-B14F-4D97-AF65-F5344CB8AC3E}">
        <p14:creationId xmlns:p14="http://schemas.microsoft.com/office/powerpoint/2010/main" val="31911311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ED322345-DEBF-4794-807F-5DEEE412DF02}"/>
              </a:ext>
            </a:extLst>
          </p:cNvPr>
          <p:cNvSpPr txBox="1">
            <a:spLocks noChangeArrowheads="1"/>
          </p:cNvSpPr>
          <p:nvPr>
            <p:custDataLst>
              <p:tags r:id="rId1"/>
            </p:custDataLst>
          </p:nvPr>
        </p:nvSpPr>
        <p:spPr>
          <a:xfrm>
            <a:off x="457200" y="51470"/>
            <a:ext cx="8229600" cy="857250"/>
          </a:xfrm>
          <a:prstGeom prst="rect">
            <a:avLst/>
          </a:prstGeom>
        </p:spPr>
        <p:txBody>
          <a:bodyPr vert="horz" lIns="91440" tIns="45720" rIns="91440" bIns="45720" rtlCol="0" anchor="b" anchorCtr="0">
            <a:normAutofit fontScale="97500" lnSpcReduction="10000"/>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fr-CA">
                <a:solidFill>
                  <a:srgbClr val="003C71"/>
                </a:solidFill>
              </a:rPr>
              <a:t> Qualités requises des diplômés :</a:t>
            </a:r>
            <a:br>
              <a:rPr lang="fr-CA">
                <a:solidFill>
                  <a:srgbClr val="003C71"/>
                </a:solidFill>
              </a:rPr>
            </a:br>
            <a:r>
              <a:rPr lang="fr-CA" sz="2300">
                <a:solidFill>
                  <a:srgbClr val="003C71"/>
                </a:solidFill>
              </a:rPr>
              <a:t>Évaluation par l’équipe de visiteurs</a:t>
            </a:r>
            <a:endParaRPr lang="fr-CA" altLang="en-US" sz="2300">
              <a:solidFill>
                <a:srgbClr val="003C71"/>
              </a:solidFill>
            </a:endParaRPr>
          </a:p>
        </p:txBody>
      </p:sp>
      <p:sp>
        <p:nvSpPr>
          <p:cNvPr id="8" name="Content Placeholder 4">
            <a:extLst>
              <a:ext uri="{FF2B5EF4-FFF2-40B4-BE49-F238E27FC236}">
                <a16:creationId xmlns:a16="http://schemas.microsoft.com/office/drawing/2014/main" id="{2EBA6CA2-03FF-4249-94B4-38930D8E062A}"/>
              </a:ext>
            </a:extLst>
          </p:cNvPr>
          <p:cNvSpPr txBox="1">
            <a:spLocks/>
          </p:cNvSpPr>
          <p:nvPr>
            <p:custDataLst>
              <p:tags r:id="rId2"/>
            </p:custDataLst>
          </p:nvPr>
        </p:nvSpPr>
        <p:spPr>
          <a:xfrm>
            <a:off x="683568" y="843558"/>
            <a:ext cx="8003232" cy="39604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CA" altLang="fr-FR" sz="1600"/>
              <a:t>Les visiteurs de programme peuvent s’attendre à examiner : </a:t>
            </a:r>
          </a:p>
          <a:p>
            <a:pPr lvl="1"/>
            <a:r>
              <a:rPr lang="fr-CA" altLang="fr-FR" sz="1600"/>
              <a:t>Qualités requises des diplômés (normes d’agrément)</a:t>
            </a:r>
          </a:p>
          <a:p>
            <a:pPr lvl="1"/>
            <a:r>
              <a:rPr lang="fr-CA" altLang="fr-FR" sz="1600"/>
              <a:t>Résultats d’apprentissage sur lesquels sont fondées les qualités requises des diplômés</a:t>
            </a:r>
          </a:p>
          <a:p>
            <a:pPr lvl="1"/>
            <a:r>
              <a:rPr lang="fr-CA" altLang="fr-FR" sz="1600"/>
              <a:t>Indicateurs </a:t>
            </a:r>
          </a:p>
          <a:p>
            <a:pPr lvl="1"/>
            <a:r>
              <a:rPr lang="fr-CA" altLang="fr-FR" sz="1600"/>
              <a:t>Niveau acceptable de rendement des étudiants (diplômés)</a:t>
            </a:r>
          </a:p>
          <a:p>
            <a:pPr lvl="1"/>
            <a:r>
              <a:rPr lang="fr-CA" altLang="fr-FR" sz="1600"/>
              <a:t>Mécanisme de rétroaction</a:t>
            </a:r>
          </a:p>
          <a:p>
            <a:pPr marL="96837" lvl="0" indent="0">
              <a:lnSpc>
                <a:spcPct val="120000"/>
              </a:lnSpc>
              <a:spcBef>
                <a:spcPts val="0"/>
              </a:spcBef>
              <a:buClrTx/>
              <a:buSzPct val="45000"/>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fr-CA" altLang="fr-FR" sz="600">
              <a:solidFill>
                <a:srgbClr val="34302C"/>
              </a:solidFill>
            </a:endParaRPr>
          </a:p>
          <a:p>
            <a:pPr marL="96837" lvl="0" indent="0">
              <a:lnSpc>
                <a:spcPct val="120000"/>
              </a:lnSpc>
              <a:spcBef>
                <a:spcPts val="0"/>
              </a:spcBef>
              <a:buClrTx/>
              <a:buSzPct val="45000"/>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fr-CA" altLang="fr-FR" sz="1600"/>
              <a:t>Rappel : </a:t>
            </a:r>
          </a:p>
          <a:p>
            <a:pPr lvl="1"/>
            <a:r>
              <a:rPr lang="fr-CA" altLang="fr-FR" sz="1600"/>
              <a:t>Ce sont les programmes qui sont évalués, pas les </a:t>
            </a:r>
            <a:r>
              <a:rPr lang="fr-CA" altLang="fr-FR" sz="1600" i="1"/>
              <a:t>étudiants</a:t>
            </a:r>
          </a:p>
          <a:p>
            <a:pPr lvl="1"/>
            <a:r>
              <a:rPr lang="fr-CA" altLang="fr-FR" sz="1600">
                <a:solidFill>
                  <a:srgbClr val="34302C"/>
                </a:solidFill>
              </a:rPr>
              <a:t>Il n’est pas nécessaire d’évaluer chaque étudiant, chaque cours, chaque année</a:t>
            </a:r>
            <a:endParaRPr lang="fr-CA" altLang="fr-FR" sz="600">
              <a:solidFill>
                <a:srgbClr val="34302C"/>
              </a:solidFill>
            </a:endParaRPr>
          </a:p>
          <a:p>
            <a:pPr marL="0" lvl="1" indent="0">
              <a:buNone/>
            </a:pPr>
            <a:r>
              <a:rPr lang="fr-CA" altLang="fr-FR" sz="1600">
                <a:solidFill>
                  <a:srgbClr val="34302C"/>
                </a:solidFill>
              </a:rPr>
              <a:t>Utilisez la rubrique </a:t>
            </a:r>
            <a:r>
              <a:rPr lang="en-US" u="sng">
                <a:hlinkClick r:id="rId6"/>
              </a:rPr>
              <a:t>Qualités requises des diplômés</a:t>
            </a:r>
            <a:r>
              <a:rPr lang="en-US"/>
              <a:t>/</a:t>
            </a:r>
            <a:r>
              <a:rPr lang="en-US" u="sng">
                <a:hlinkClick r:id="rId7"/>
              </a:rPr>
              <a:t>Amélioration continue</a:t>
            </a:r>
            <a:r>
              <a:rPr lang="fr-CA" altLang="fr-FR" sz="1600">
                <a:solidFill>
                  <a:srgbClr val="34302C"/>
                </a:solidFill>
              </a:rPr>
              <a:t> dans votre évaluation.</a:t>
            </a:r>
          </a:p>
          <a:p>
            <a:endParaRPr lang="fr-CA" altLang="fr-FR" sz="1600">
              <a:solidFill>
                <a:srgbClr val="34302C"/>
              </a:solidFill>
            </a:endParaRPr>
          </a:p>
          <a:p>
            <a:pPr lvl="1"/>
            <a:endParaRPr lang="fr-CA" altLang="fr-FR" sz="1600">
              <a:solidFill>
                <a:srgbClr val="34302C"/>
              </a:solidFill>
            </a:endParaRPr>
          </a:p>
          <a:p>
            <a:pPr marL="390525" indent="-293688">
              <a:buSzPct val="45000"/>
              <a:buFont typeface="Symbol" pitchFamily="18" charset="2"/>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fr-CA" altLang="fr-FR" sz="1600"/>
          </a:p>
          <a:p>
            <a:pPr marL="0" indent="0">
              <a:lnSpc>
                <a:spcPct val="120000"/>
              </a:lnSpc>
              <a:spcBef>
                <a:spcPts val="0"/>
              </a:spcBef>
              <a:buNone/>
            </a:pPr>
            <a:endParaRPr lang="fr-CA" altLang="fr-FR" sz="1600"/>
          </a:p>
        </p:txBody>
      </p:sp>
      <p:sp>
        <p:nvSpPr>
          <p:cNvPr id="10" name="Content Placeholder 4">
            <a:extLst>
              <a:ext uri="{FF2B5EF4-FFF2-40B4-BE49-F238E27FC236}">
                <a16:creationId xmlns:a16="http://schemas.microsoft.com/office/drawing/2014/main" id="{EFC61E24-582B-4303-851F-23C8DA4BF977}"/>
              </a:ext>
            </a:extLst>
          </p:cNvPr>
          <p:cNvSpPr txBox="1">
            <a:spLocks/>
          </p:cNvSpPr>
          <p:nvPr>
            <p:custDataLst>
              <p:tags r:id="rId3"/>
            </p:custDataLst>
          </p:nvPr>
        </p:nvSpPr>
        <p:spPr>
          <a:xfrm>
            <a:off x="4788024" y="1347614"/>
            <a:ext cx="4824536" cy="30243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ts val="0"/>
              </a:spcBef>
              <a:buNone/>
            </a:pPr>
            <a:endParaRPr lang="fr-CA" altLang="fr-FR" sz="2000"/>
          </a:p>
        </p:txBody>
      </p:sp>
      <p:sp>
        <p:nvSpPr>
          <p:cNvPr id="2" name="Footer Placeholder 1">
            <a:extLst>
              <a:ext uri="{FF2B5EF4-FFF2-40B4-BE49-F238E27FC236}">
                <a16:creationId xmlns:a16="http://schemas.microsoft.com/office/drawing/2014/main" id="{96EE1055-D466-476B-82D8-D25397F3A960}"/>
              </a:ext>
            </a:extLst>
          </p:cNvPr>
          <p:cNvSpPr>
            <a:spLocks noGrp="1"/>
          </p:cNvSpPr>
          <p:nvPr>
            <p:ph type="ftr" sz="quarter" idx="3"/>
          </p:nvPr>
        </p:nvSpPr>
        <p:spPr/>
        <p:txBody>
          <a:bodyPr/>
          <a:lstStyle/>
          <a:p>
            <a:endParaRPr lang="en-CA"/>
          </a:p>
        </p:txBody>
      </p:sp>
      <p:sp>
        <p:nvSpPr>
          <p:cNvPr id="3" name="Slide Number Placeholder 2">
            <a:extLst>
              <a:ext uri="{FF2B5EF4-FFF2-40B4-BE49-F238E27FC236}">
                <a16:creationId xmlns:a16="http://schemas.microsoft.com/office/drawing/2014/main" id="{14714C47-FCDB-4F41-A757-BB97826DFB57}"/>
              </a:ext>
            </a:extLst>
          </p:cNvPr>
          <p:cNvSpPr>
            <a:spLocks noGrp="1"/>
          </p:cNvSpPr>
          <p:nvPr>
            <p:ph type="sldNum" sz="quarter" idx="4"/>
          </p:nvPr>
        </p:nvSpPr>
        <p:spPr/>
        <p:txBody>
          <a:bodyPr/>
          <a:lstStyle/>
          <a:p>
            <a:fld id="{2D00DFA4-54D8-426D-8AF1-9A684DA98554}" type="slidenum">
              <a:rPr lang="en-CA" smtClean="0"/>
              <a:pPr/>
              <a:t>55</a:t>
            </a:fld>
            <a:endParaRPr lang="en-CA"/>
          </a:p>
        </p:txBody>
      </p:sp>
    </p:spTree>
    <p:extLst>
      <p:ext uri="{BB962C8B-B14F-4D97-AF65-F5344CB8AC3E}">
        <p14:creationId xmlns:p14="http://schemas.microsoft.com/office/powerpoint/2010/main" val="7040498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0E7C97D1-767E-40A3-8FFE-3409193D839D}"/>
              </a:ext>
            </a:extLst>
          </p:cNvPr>
          <p:cNvSpPr txBox="1">
            <a:spLocks noChangeArrowheads="1"/>
          </p:cNvSpPr>
          <p:nvPr>
            <p:custDataLst>
              <p:tags r:id="rId1"/>
            </p:custDataLst>
          </p:nvPr>
        </p:nvSpPr>
        <p:spPr>
          <a:xfrm>
            <a:off x="457200" y="51470"/>
            <a:ext cx="8229600" cy="732394"/>
          </a:xfrm>
          <a:prstGeom prst="rect">
            <a:avLst/>
          </a:prstGeom>
        </p:spPr>
        <p:txBody>
          <a:bodyPr vert="horz" lIns="91440" tIns="45720" rIns="91440" bIns="45720" rtlCol="0" anchor="b" anchorCtr="0">
            <a:normAutofit fontScale="90000" lnSpcReduction="20000"/>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fr-CA">
                <a:solidFill>
                  <a:srgbClr val="003C71"/>
                </a:solidFill>
              </a:rPr>
              <a:t>Organisation et engagement :</a:t>
            </a:r>
            <a:br>
              <a:rPr lang="fr-CA">
                <a:solidFill>
                  <a:srgbClr val="003C71"/>
                </a:solidFill>
              </a:rPr>
            </a:br>
            <a:r>
              <a:rPr lang="fr-CA" sz="2300">
                <a:solidFill>
                  <a:srgbClr val="003C71"/>
                </a:solidFill>
              </a:rPr>
              <a:t>Rubrique</a:t>
            </a:r>
            <a:endParaRPr lang="fr-CA" altLang="en-US" sz="2300">
              <a:solidFill>
                <a:srgbClr val="003C71"/>
              </a:solidFill>
            </a:endParaRPr>
          </a:p>
        </p:txBody>
      </p:sp>
      <p:sp>
        <p:nvSpPr>
          <p:cNvPr id="8" name="Content Placeholder 4">
            <a:extLst>
              <a:ext uri="{FF2B5EF4-FFF2-40B4-BE49-F238E27FC236}">
                <a16:creationId xmlns:a16="http://schemas.microsoft.com/office/drawing/2014/main" id="{3273B829-15DB-4FED-9AD3-E79A8BA22899}"/>
              </a:ext>
            </a:extLst>
          </p:cNvPr>
          <p:cNvSpPr txBox="1">
            <a:spLocks/>
          </p:cNvSpPr>
          <p:nvPr>
            <p:custDataLst>
              <p:tags r:id="rId2"/>
            </p:custDataLst>
          </p:nvPr>
        </p:nvSpPr>
        <p:spPr>
          <a:xfrm>
            <a:off x="1187624" y="1347614"/>
            <a:ext cx="6336704" cy="31683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ts val="0"/>
              </a:spcBef>
              <a:buNone/>
            </a:pPr>
            <a:endParaRPr lang="en-GB" altLang="fr-FR" sz="2000"/>
          </a:p>
        </p:txBody>
      </p:sp>
      <p:sp>
        <p:nvSpPr>
          <p:cNvPr id="3" name="TextBox 2">
            <a:extLst>
              <a:ext uri="{FF2B5EF4-FFF2-40B4-BE49-F238E27FC236}">
                <a16:creationId xmlns:a16="http://schemas.microsoft.com/office/drawing/2014/main" id="{252A724F-9BF7-4379-AED3-87F9C34B2688}"/>
              </a:ext>
            </a:extLst>
          </p:cNvPr>
          <p:cNvSpPr txBox="1"/>
          <p:nvPr>
            <p:custDataLst>
              <p:tags r:id="rId3"/>
            </p:custDataLst>
          </p:nvPr>
        </p:nvSpPr>
        <p:spPr>
          <a:xfrm>
            <a:off x="260368" y="1347614"/>
            <a:ext cx="3600395" cy="3046988"/>
          </a:xfrm>
          <a:prstGeom prst="rect">
            <a:avLst/>
          </a:prstGeom>
          <a:noFill/>
        </p:spPr>
        <p:txBody>
          <a:bodyPr wrap="square" rtlCol="0">
            <a:spAutoFit/>
          </a:bodyPr>
          <a:lstStyle/>
          <a:p>
            <a:r>
              <a:rPr lang="en-US" sz="1600" b="1">
                <a:solidFill>
                  <a:srgbClr val="003C71"/>
                </a:solidFill>
              </a:rPr>
              <a:t>3.1.1</a:t>
            </a:r>
          </a:p>
          <a:p>
            <a:r>
              <a:rPr lang="fr-CA" sz="1600">
                <a:solidFill>
                  <a:srgbClr val="003C71"/>
                </a:solidFill>
              </a:rPr>
              <a:t>Il doit être démontré qu’une structure organisationnelle est en place pour garantir le développement et l’évaluation durables des qualités requises des diplômés. </a:t>
            </a:r>
          </a:p>
          <a:p>
            <a:endParaRPr lang="fr-CA" sz="1600">
              <a:solidFill>
                <a:srgbClr val="003C71"/>
              </a:solidFill>
            </a:endParaRPr>
          </a:p>
          <a:p>
            <a:r>
              <a:rPr lang="fr-CA" sz="1600">
                <a:solidFill>
                  <a:srgbClr val="003C71"/>
                </a:solidFill>
              </a:rPr>
              <a:t>Il doit y avoir un engagement manifeste à l’égard des processus de la part des membres du corps professoral et des dirigeants.</a:t>
            </a:r>
          </a:p>
          <a:p>
            <a:endParaRPr lang="en-CA" sz="1600"/>
          </a:p>
        </p:txBody>
      </p:sp>
      <p:cxnSp>
        <p:nvCxnSpPr>
          <p:cNvPr id="6" name="Straight Connector 5">
            <a:extLst>
              <a:ext uri="{FF2B5EF4-FFF2-40B4-BE49-F238E27FC236}">
                <a16:creationId xmlns:a16="http://schemas.microsoft.com/office/drawing/2014/main" id="{D6EDF171-8AAB-49AC-978C-452ECA0F9093}"/>
              </a:ext>
            </a:extLst>
          </p:cNvPr>
          <p:cNvCxnSpPr/>
          <p:nvPr>
            <p:custDataLst>
              <p:tags r:id="rId4"/>
            </p:custDataLst>
          </p:nvPr>
        </p:nvCxnSpPr>
        <p:spPr>
          <a:xfrm>
            <a:off x="3860763" y="987574"/>
            <a:ext cx="0" cy="3528392"/>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 name="Table 1">
            <a:extLst>
              <a:ext uri="{FF2B5EF4-FFF2-40B4-BE49-F238E27FC236}">
                <a16:creationId xmlns:a16="http://schemas.microsoft.com/office/drawing/2014/main" id="{5B526CA3-F51D-46AF-AEF9-366F86DB7E6B}"/>
              </a:ext>
            </a:extLst>
          </p:cNvPr>
          <p:cNvGraphicFramePr>
            <a:graphicFrameLocks noGrp="1"/>
          </p:cNvGraphicFramePr>
          <p:nvPr>
            <p:custDataLst>
              <p:tags r:id="rId5"/>
            </p:custDataLst>
            <p:extLst>
              <p:ext uri="{D42A27DB-BD31-4B8C-83A1-F6EECF244321}">
                <p14:modId xmlns:p14="http://schemas.microsoft.com/office/powerpoint/2010/main" val="3394009377"/>
              </p:ext>
            </p:extLst>
          </p:nvPr>
        </p:nvGraphicFramePr>
        <p:xfrm>
          <a:off x="4283968" y="912207"/>
          <a:ext cx="4032424" cy="3319086"/>
        </p:xfrm>
        <a:graphic>
          <a:graphicData uri="http://schemas.openxmlformats.org/drawingml/2006/table">
            <a:tbl>
              <a:tblPr/>
              <a:tblGrid>
                <a:gridCol w="4032424">
                  <a:extLst>
                    <a:ext uri="{9D8B030D-6E8A-4147-A177-3AD203B41FA5}">
                      <a16:colId xmlns:a16="http://schemas.microsoft.com/office/drawing/2014/main" val="215016633"/>
                    </a:ext>
                  </a:extLst>
                </a:gridCol>
              </a:tblGrid>
              <a:tr h="144016">
                <a:tc>
                  <a:txBody>
                    <a:bodyPr/>
                    <a:lstStyle/>
                    <a:p>
                      <a:pPr rtl="0" fontAlgn="t"/>
                      <a:endParaRPr lang="en-CA" sz="1100">
                        <a:effectLst/>
                      </a:endParaRPr>
                    </a:p>
                  </a:txBody>
                  <a:tcPr marL="54803" marR="54803" marT="27401" marB="27401">
                    <a:lnL>
                      <a:noFill/>
                    </a:lnL>
                    <a:lnR>
                      <a:noFill/>
                    </a:lnR>
                    <a:lnT>
                      <a:noFill/>
                    </a:lnT>
                    <a:lnB>
                      <a:noFill/>
                    </a:lnB>
                  </a:tcPr>
                </a:tc>
                <a:extLst>
                  <a:ext uri="{0D108BD9-81ED-4DB2-BD59-A6C34878D82A}">
                    <a16:rowId xmlns:a16="http://schemas.microsoft.com/office/drawing/2014/main" val="2920778221"/>
                  </a:ext>
                </a:extLst>
              </a:tr>
              <a:tr h="1293901">
                <a:tc>
                  <a:txBody>
                    <a:bodyPr/>
                    <a:lstStyle/>
                    <a:p>
                      <a:pPr marL="0" indent="0"/>
                      <a:r>
                        <a:rPr lang="fr-FR" sz="1400"/>
                        <a:t>Les structures et processus organisationnels en place pour démontrer la collecte et l’évaluation durables des données sur les QRD sont solides</a:t>
                      </a:r>
                    </a:p>
                    <a:p>
                      <a:pPr marL="0" indent="0"/>
                      <a:r>
                        <a:rPr lang="fr-FR" sz="1400" b="1"/>
                        <a:t>ET</a:t>
                      </a:r>
                      <a:r>
                        <a:rPr lang="fr-FR" sz="1400"/>
                        <a:t> il y a des preuves manifestes de l’engagement de la plupart des enseignants à temps plein et des dirigeants.</a:t>
                      </a:r>
                      <a:r>
                        <a:rPr lang="en-CA" sz="1400" b="1" i="0">
                          <a:solidFill>
                            <a:srgbClr val="FFFFFF"/>
                          </a:solidFill>
                          <a:effectLst/>
                          <a:latin typeface="Arial" panose="020B0604020202020204" pitchFamily="34" charset="0"/>
                        </a:rPr>
                        <a:t>​</a:t>
                      </a:r>
                    </a:p>
                    <a:p>
                      <a:pPr marL="0" indent="0"/>
                      <a:endParaRPr lang="en-CA" sz="1400" b="1" i="0">
                        <a:solidFill>
                          <a:srgbClr val="FFFFFF"/>
                        </a:solidFill>
                        <a:effectLst/>
                      </a:endParaRPr>
                    </a:p>
                  </a:txBody>
                  <a:tcPr marL="54803" marR="54803" marT="27401" marB="27401">
                    <a:lnL>
                      <a:noFill/>
                    </a:lnL>
                    <a:lnR>
                      <a:noFill/>
                    </a:lnR>
                    <a:lnT>
                      <a:noFill/>
                    </a:lnT>
                    <a:lnB>
                      <a:noFill/>
                    </a:lnB>
                  </a:tcPr>
                </a:tc>
                <a:extLst>
                  <a:ext uri="{0D108BD9-81ED-4DB2-BD59-A6C34878D82A}">
                    <a16:rowId xmlns:a16="http://schemas.microsoft.com/office/drawing/2014/main" val="3360788607"/>
                  </a:ext>
                </a:extLst>
              </a:tr>
              <a:tr h="1432201">
                <a:tc>
                  <a:txBody>
                    <a:bodyPr/>
                    <a:lstStyle/>
                    <a:p>
                      <a:pPr marL="0" indent="0"/>
                      <a:r>
                        <a:rPr lang="fr-FR" sz="1400"/>
                        <a:t>Les structures et processus organisationnels en place sont faibles ou limités.</a:t>
                      </a:r>
                    </a:p>
                    <a:p>
                      <a:pPr marL="0" indent="0"/>
                      <a:r>
                        <a:rPr lang="fr-FR" sz="1400" b="1"/>
                        <a:t>ET/OU </a:t>
                      </a:r>
                      <a:r>
                        <a:rPr lang="fr-FR" sz="1400"/>
                        <a:t>il n’y a pas de structures et processus organisationnels en place.</a:t>
                      </a:r>
                    </a:p>
                    <a:p>
                      <a:pPr marL="0" indent="0"/>
                      <a:r>
                        <a:rPr lang="fr-FR" sz="1400" b="1"/>
                        <a:t>ET/OU </a:t>
                      </a:r>
                      <a:r>
                        <a:rPr lang="fr-FR" sz="1400"/>
                        <a:t>il y a des preuves limitées ou inexistantes de l’engagement des enseignants à temps plein et/ou des dirigeants.</a:t>
                      </a:r>
                      <a:endParaRPr lang="en-CA" sz="1400" b="0" i="0">
                        <a:solidFill>
                          <a:srgbClr val="34302C"/>
                        </a:solidFill>
                        <a:effectLst/>
                      </a:endParaRPr>
                    </a:p>
                  </a:txBody>
                  <a:tcPr marL="54803" marR="54803" marT="27401" marB="27401">
                    <a:lnL>
                      <a:noFill/>
                    </a:lnL>
                    <a:lnR>
                      <a:noFill/>
                    </a:lnR>
                    <a:lnT>
                      <a:noFill/>
                    </a:lnT>
                    <a:lnB>
                      <a:noFill/>
                    </a:lnB>
                  </a:tcPr>
                </a:tc>
                <a:extLst>
                  <a:ext uri="{0D108BD9-81ED-4DB2-BD59-A6C34878D82A}">
                    <a16:rowId xmlns:a16="http://schemas.microsoft.com/office/drawing/2014/main" val="2978476682"/>
                  </a:ext>
                </a:extLst>
              </a:tr>
            </a:tbl>
          </a:graphicData>
        </a:graphic>
      </p:graphicFrame>
      <p:sp>
        <p:nvSpPr>
          <p:cNvPr id="4" name="Rectangle 3">
            <a:extLst>
              <a:ext uri="{FF2B5EF4-FFF2-40B4-BE49-F238E27FC236}">
                <a16:creationId xmlns:a16="http://schemas.microsoft.com/office/drawing/2014/main" id="{41B4F4E2-62EC-4664-8D88-A434590930E2}"/>
              </a:ext>
            </a:extLst>
          </p:cNvPr>
          <p:cNvSpPr/>
          <p:nvPr/>
        </p:nvSpPr>
        <p:spPr>
          <a:xfrm>
            <a:off x="3926177" y="1059582"/>
            <a:ext cx="357790" cy="369332"/>
          </a:xfrm>
          <a:prstGeom prst="rect">
            <a:avLst/>
          </a:prstGeom>
        </p:spPr>
        <p:txBody>
          <a:bodyPr wrap="none">
            <a:spAutoFit/>
          </a:bodyPr>
          <a:lstStyle/>
          <a:p>
            <a:r>
              <a:rPr lang="en-CA" b="1"/>
              <a:t>✓</a:t>
            </a:r>
            <a:endParaRPr lang="en-CA"/>
          </a:p>
        </p:txBody>
      </p:sp>
      <p:sp>
        <p:nvSpPr>
          <p:cNvPr id="7" name="Rectangle 6">
            <a:extLst>
              <a:ext uri="{FF2B5EF4-FFF2-40B4-BE49-F238E27FC236}">
                <a16:creationId xmlns:a16="http://schemas.microsoft.com/office/drawing/2014/main" id="{60423C4E-B024-42B6-BF0C-3944BD0172AC}"/>
              </a:ext>
            </a:extLst>
          </p:cNvPr>
          <p:cNvSpPr/>
          <p:nvPr/>
        </p:nvSpPr>
        <p:spPr>
          <a:xfrm>
            <a:off x="3982361" y="2675632"/>
            <a:ext cx="274434" cy="369332"/>
          </a:xfrm>
          <a:prstGeom prst="rect">
            <a:avLst/>
          </a:prstGeom>
        </p:spPr>
        <p:txBody>
          <a:bodyPr wrap="none">
            <a:spAutoFit/>
          </a:bodyPr>
          <a:lstStyle/>
          <a:p>
            <a:r>
              <a:rPr lang="en-US"/>
              <a:t>*</a:t>
            </a:r>
            <a:endParaRPr lang="en-CA"/>
          </a:p>
        </p:txBody>
      </p:sp>
      <p:sp>
        <p:nvSpPr>
          <p:cNvPr id="9" name="Footer Placeholder 8">
            <a:extLst>
              <a:ext uri="{FF2B5EF4-FFF2-40B4-BE49-F238E27FC236}">
                <a16:creationId xmlns:a16="http://schemas.microsoft.com/office/drawing/2014/main" id="{2E17C8D8-3590-440B-ADC2-2D315C5A8207}"/>
              </a:ext>
            </a:extLst>
          </p:cNvPr>
          <p:cNvSpPr>
            <a:spLocks noGrp="1"/>
          </p:cNvSpPr>
          <p:nvPr>
            <p:ph type="ftr" sz="quarter" idx="3"/>
          </p:nvPr>
        </p:nvSpPr>
        <p:spPr/>
        <p:txBody>
          <a:bodyPr/>
          <a:lstStyle/>
          <a:p>
            <a:endParaRPr lang="en-CA"/>
          </a:p>
        </p:txBody>
      </p:sp>
      <p:sp>
        <p:nvSpPr>
          <p:cNvPr id="10" name="Slide Number Placeholder 9">
            <a:extLst>
              <a:ext uri="{FF2B5EF4-FFF2-40B4-BE49-F238E27FC236}">
                <a16:creationId xmlns:a16="http://schemas.microsoft.com/office/drawing/2014/main" id="{6AC4DB8D-400E-49A0-943A-C9EDFB504FAE}"/>
              </a:ext>
            </a:extLst>
          </p:cNvPr>
          <p:cNvSpPr>
            <a:spLocks noGrp="1"/>
          </p:cNvSpPr>
          <p:nvPr>
            <p:ph type="sldNum" sz="quarter" idx="4"/>
          </p:nvPr>
        </p:nvSpPr>
        <p:spPr/>
        <p:txBody>
          <a:bodyPr/>
          <a:lstStyle/>
          <a:p>
            <a:fld id="{2D00DFA4-54D8-426D-8AF1-9A684DA98554}" type="slidenum">
              <a:rPr lang="en-CA" smtClean="0"/>
              <a:pPr/>
              <a:t>56</a:t>
            </a:fld>
            <a:endParaRPr lang="en-CA"/>
          </a:p>
        </p:txBody>
      </p:sp>
    </p:spTree>
    <p:extLst>
      <p:ext uri="{BB962C8B-B14F-4D97-AF65-F5344CB8AC3E}">
        <p14:creationId xmlns:p14="http://schemas.microsoft.com/office/powerpoint/2010/main" val="3150201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0E7C97D1-767E-40A3-8FFE-3409193D839D}"/>
              </a:ext>
            </a:extLst>
          </p:cNvPr>
          <p:cNvSpPr txBox="1">
            <a:spLocks noChangeArrowheads="1"/>
          </p:cNvSpPr>
          <p:nvPr>
            <p:custDataLst>
              <p:tags r:id="rId1"/>
            </p:custDataLst>
          </p:nvPr>
        </p:nvSpPr>
        <p:spPr>
          <a:xfrm>
            <a:off x="457200" y="51470"/>
            <a:ext cx="8229600" cy="857250"/>
          </a:xfrm>
          <a:prstGeom prst="rect">
            <a:avLst/>
          </a:prstGeom>
        </p:spPr>
        <p:txBody>
          <a:bodyPr vert="horz" lIns="91440" tIns="45720" rIns="91440" bIns="45720" rtlCol="0" anchor="b" anchorCtr="0">
            <a:normAutofit fontScale="97500" lnSpcReduction="10000"/>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fr-CA">
                <a:solidFill>
                  <a:srgbClr val="003C71"/>
                </a:solidFill>
              </a:rPr>
              <a:t> Carte du programme d’études :</a:t>
            </a:r>
            <a:br>
              <a:rPr lang="fr-CA">
                <a:solidFill>
                  <a:srgbClr val="003C71"/>
                </a:solidFill>
              </a:rPr>
            </a:br>
            <a:r>
              <a:rPr lang="fr-CA" sz="2300">
                <a:solidFill>
                  <a:srgbClr val="003C71"/>
                </a:solidFill>
              </a:rPr>
              <a:t>Rubrique</a:t>
            </a:r>
            <a:endParaRPr lang="fr-CA" altLang="en-US" sz="2300">
              <a:solidFill>
                <a:srgbClr val="003C71"/>
              </a:solidFill>
            </a:endParaRPr>
          </a:p>
        </p:txBody>
      </p:sp>
      <p:sp>
        <p:nvSpPr>
          <p:cNvPr id="8" name="Content Placeholder 4">
            <a:extLst>
              <a:ext uri="{FF2B5EF4-FFF2-40B4-BE49-F238E27FC236}">
                <a16:creationId xmlns:a16="http://schemas.microsoft.com/office/drawing/2014/main" id="{3273B829-15DB-4FED-9AD3-E79A8BA22899}"/>
              </a:ext>
            </a:extLst>
          </p:cNvPr>
          <p:cNvSpPr txBox="1">
            <a:spLocks/>
          </p:cNvSpPr>
          <p:nvPr>
            <p:custDataLst>
              <p:tags r:id="rId2"/>
            </p:custDataLst>
          </p:nvPr>
        </p:nvSpPr>
        <p:spPr>
          <a:xfrm>
            <a:off x="1187624" y="1347614"/>
            <a:ext cx="6336704" cy="31683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ts val="0"/>
              </a:spcBef>
              <a:buNone/>
            </a:pPr>
            <a:endParaRPr lang="fr-CA" altLang="fr-FR" sz="2000"/>
          </a:p>
        </p:txBody>
      </p:sp>
      <p:sp>
        <p:nvSpPr>
          <p:cNvPr id="3" name="TextBox 2">
            <a:extLst>
              <a:ext uri="{FF2B5EF4-FFF2-40B4-BE49-F238E27FC236}">
                <a16:creationId xmlns:a16="http://schemas.microsoft.com/office/drawing/2014/main" id="{252A724F-9BF7-4379-AED3-87F9C34B2688}"/>
              </a:ext>
            </a:extLst>
          </p:cNvPr>
          <p:cNvSpPr txBox="1"/>
          <p:nvPr>
            <p:custDataLst>
              <p:tags r:id="rId3"/>
            </p:custDataLst>
          </p:nvPr>
        </p:nvSpPr>
        <p:spPr>
          <a:xfrm>
            <a:off x="179512" y="1491630"/>
            <a:ext cx="3600395" cy="2554545"/>
          </a:xfrm>
          <a:prstGeom prst="rect">
            <a:avLst/>
          </a:prstGeom>
          <a:noFill/>
        </p:spPr>
        <p:txBody>
          <a:bodyPr wrap="square" rtlCol="0">
            <a:spAutoFit/>
          </a:bodyPr>
          <a:lstStyle/>
          <a:p>
            <a:r>
              <a:rPr lang="fr-CA" sz="1600" b="1">
                <a:solidFill>
                  <a:srgbClr val="003C71"/>
                </a:solidFill>
              </a:rPr>
              <a:t>3.1.2</a:t>
            </a:r>
          </a:p>
          <a:p>
            <a:r>
              <a:rPr lang="fr-CA">
                <a:solidFill>
                  <a:srgbClr val="003C71"/>
                </a:solidFill>
              </a:rPr>
              <a:t>Il doit y avoir des  cartes documentées du programme d’études montrant la relation entre les activités d’apprentissage propres à chaque qualité et les semestres au cours desquels ces activités ont lieu. </a:t>
            </a:r>
            <a:endParaRPr lang="fr-CA" sz="1600">
              <a:solidFill>
                <a:srgbClr val="003C71"/>
              </a:solidFill>
            </a:endParaRPr>
          </a:p>
        </p:txBody>
      </p:sp>
      <p:cxnSp>
        <p:nvCxnSpPr>
          <p:cNvPr id="6" name="Straight Connector 5">
            <a:extLst>
              <a:ext uri="{FF2B5EF4-FFF2-40B4-BE49-F238E27FC236}">
                <a16:creationId xmlns:a16="http://schemas.microsoft.com/office/drawing/2014/main" id="{D6EDF171-8AAB-49AC-978C-452ECA0F9093}"/>
              </a:ext>
            </a:extLst>
          </p:cNvPr>
          <p:cNvCxnSpPr/>
          <p:nvPr>
            <p:custDataLst>
              <p:tags r:id="rId4"/>
            </p:custDataLst>
          </p:nvPr>
        </p:nvCxnSpPr>
        <p:spPr>
          <a:xfrm>
            <a:off x="3860763" y="987574"/>
            <a:ext cx="0" cy="3528392"/>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1EE7CDD-2321-4C63-B060-C77B20B325D3}"/>
              </a:ext>
            </a:extLst>
          </p:cNvPr>
          <p:cNvSpPr txBox="1"/>
          <p:nvPr>
            <p:custDataLst>
              <p:tags r:id="rId5"/>
            </p:custDataLst>
          </p:nvPr>
        </p:nvSpPr>
        <p:spPr>
          <a:xfrm>
            <a:off x="3883941" y="908721"/>
            <a:ext cx="4999689" cy="830997"/>
          </a:xfrm>
          <a:prstGeom prst="rect">
            <a:avLst/>
          </a:prstGeom>
          <a:noFill/>
        </p:spPr>
        <p:txBody>
          <a:bodyPr wrap="square" rtlCol="0">
            <a:spAutoFit/>
          </a:bodyPr>
          <a:lstStyle/>
          <a:p>
            <a:pPr marL="271463" indent="-271463"/>
            <a:endParaRPr lang="fr-CA" sz="1600"/>
          </a:p>
          <a:p>
            <a:pPr marL="271463" indent="-271463"/>
            <a:endParaRPr lang="fr-CA" sz="1600"/>
          </a:p>
          <a:p>
            <a:endParaRPr lang="fr-CA" sz="1600"/>
          </a:p>
        </p:txBody>
      </p:sp>
      <p:graphicFrame>
        <p:nvGraphicFramePr>
          <p:cNvPr id="2" name="Table 1">
            <a:extLst>
              <a:ext uri="{FF2B5EF4-FFF2-40B4-BE49-F238E27FC236}">
                <a16:creationId xmlns:a16="http://schemas.microsoft.com/office/drawing/2014/main" id="{280F2C85-36FC-4544-A548-2524DFF895E1}"/>
              </a:ext>
            </a:extLst>
          </p:cNvPr>
          <p:cNvGraphicFramePr>
            <a:graphicFrameLocks noGrp="1"/>
          </p:cNvGraphicFramePr>
          <p:nvPr>
            <p:custDataLst>
              <p:tags r:id="rId6"/>
            </p:custDataLst>
            <p:extLst>
              <p:ext uri="{D42A27DB-BD31-4B8C-83A1-F6EECF244321}">
                <p14:modId xmlns:p14="http://schemas.microsoft.com/office/powerpoint/2010/main" val="3843273070"/>
              </p:ext>
            </p:extLst>
          </p:nvPr>
        </p:nvGraphicFramePr>
        <p:xfrm>
          <a:off x="4067947" y="987574"/>
          <a:ext cx="4464487" cy="3168348"/>
        </p:xfrm>
        <a:graphic>
          <a:graphicData uri="http://schemas.openxmlformats.org/drawingml/2006/table">
            <a:tbl>
              <a:tblPr/>
              <a:tblGrid>
                <a:gridCol w="4464487">
                  <a:extLst>
                    <a:ext uri="{9D8B030D-6E8A-4147-A177-3AD203B41FA5}">
                      <a16:colId xmlns:a16="http://schemas.microsoft.com/office/drawing/2014/main" val="2473443719"/>
                    </a:ext>
                  </a:extLst>
                </a:gridCol>
              </a:tblGrid>
              <a:tr h="432048">
                <a:tc>
                  <a:txBody>
                    <a:bodyPr/>
                    <a:lstStyle/>
                    <a:p>
                      <a:pPr rtl="0" fontAlgn="t"/>
                      <a:endParaRPr lang="fr-CA" sz="1200" noProof="0">
                        <a:effectLst/>
                      </a:endParaRPr>
                    </a:p>
                  </a:txBody>
                  <a:tcPr marL="58422" marR="58422" marT="29211" marB="29211">
                    <a:lnL>
                      <a:noFill/>
                    </a:lnL>
                    <a:lnR>
                      <a:noFill/>
                    </a:lnR>
                    <a:lnT>
                      <a:noFill/>
                    </a:lnT>
                    <a:lnB>
                      <a:noFill/>
                    </a:lnB>
                  </a:tcPr>
                </a:tc>
                <a:extLst>
                  <a:ext uri="{0D108BD9-81ED-4DB2-BD59-A6C34878D82A}">
                    <a16:rowId xmlns:a16="http://schemas.microsoft.com/office/drawing/2014/main" val="132570530"/>
                  </a:ext>
                </a:extLst>
              </a:tr>
              <a:tr h="970998">
                <a:tc>
                  <a:txBody>
                    <a:bodyPr/>
                    <a:lstStyle/>
                    <a:p>
                      <a:pPr algn="l" rtl="0" fontAlgn="base"/>
                      <a:r>
                        <a:rPr lang="fr-FR" sz="1400" noProof="0"/>
                        <a:t>Au moins trois activités d’apprentissage sont mises en correspondance avec la plupart des QRD.</a:t>
                      </a:r>
                    </a:p>
                    <a:p>
                      <a:pPr algn="l" rtl="0" fontAlgn="base"/>
                      <a:r>
                        <a:rPr lang="fr-FR" sz="1400" b="1" noProof="0"/>
                        <a:t>ET</a:t>
                      </a:r>
                      <a:r>
                        <a:rPr lang="fr-FR" sz="1400" noProof="0"/>
                        <a:t> réparties sur plusieurs semestres.</a:t>
                      </a:r>
                      <a:r>
                        <a:rPr lang="fr-CA" sz="1400" b="1" i="0" noProof="0">
                          <a:solidFill>
                            <a:srgbClr val="FFFFFF"/>
                          </a:solidFill>
                          <a:effectLst/>
                          <a:latin typeface="Arial" panose="020B0604020202020204" pitchFamily="34" charset="0"/>
                        </a:rPr>
                        <a:t>​</a:t>
                      </a:r>
                      <a:endParaRPr lang="fr-CA" sz="1400" b="1" i="0" noProof="0">
                        <a:solidFill>
                          <a:srgbClr val="FFFFFF"/>
                        </a:solidFill>
                        <a:effectLst/>
                      </a:endParaRPr>
                    </a:p>
                  </a:txBody>
                  <a:tcPr marL="58422" marR="58422" marT="29211" marB="29211">
                    <a:lnL>
                      <a:noFill/>
                    </a:lnL>
                    <a:lnR>
                      <a:noFill/>
                    </a:lnR>
                    <a:lnT>
                      <a:noFill/>
                    </a:lnT>
                    <a:lnB>
                      <a:noFill/>
                    </a:lnB>
                  </a:tcPr>
                </a:tc>
                <a:extLst>
                  <a:ext uri="{0D108BD9-81ED-4DB2-BD59-A6C34878D82A}">
                    <a16:rowId xmlns:a16="http://schemas.microsoft.com/office/drawing/2014/main" val="4170576059"/>
                  </a:ext>
                </a:extLst>
              </a:tr>
              <a:tr h="1645387">
                <a:tc>
                  <a:txBody>
                    <a:bodyPr/>
                    <a:lstStyle/>
                    <a:p>
                      <a:pPr algn="l" rtl="0" fontAlgn="base"/>
                      <a:r>
                        <a:rPr lang="fr-FR" sz="1400" noProof="0"/>
                        <a:t>Moins de trois activités d’apprentissage sont mises en correspondance dans le cas de bon nombre ou de la plupart des QRD.</a:t>
                      </a:r>
                    </a:p>
                    <a:p>
                      <a:pPr algn="l" rtl="0" fontAlgn="base"/>
                      <a:r>
                        <a:rPr lang="fr-FR" sz="1400" b="1" noProof="0"/>
                        <a:t>ET/OU </a:t>
                      </a:r>
                      <a:r>
                        <a:rPr lang="fr-FR" sz="1400" noProof="0"/>
                        <a:t>de nombreuses QRD sont mises en correspondance sur un nombre limité de semestres.</a:t>
                      </a:r>
                    </a:p>
                    <a:p>
                      <a:pPr algn="l" rtl="0" fontAlgn="base"/>
                      <a:r>
                        <a:rPr lang="fr-FR" sz="1400" b="1" noProof="0"/>
                        <a:t>ET/OU </a:t>
                      </a:r>
                      <a:r>
                        <a:rPr lang="fr-FR" sz="1400" noProof="0"/>
                        <a:t>il y a un nombre limité de processus en place pour évaluer l’efficacité des procédures de mise en correspondance.</a:t>
                      </a:r>
                      <a:endParaRPr lang="fr-CA" sz="1400" b="0" i="0" noProof="0">
                        <a:solidFill>
                          <a:srgbClr val="34302C"/>
                        </a:solidFill>
                        <a:effectLst/>
                      </a:endParaRPr>
                    </a:p>
                  </a:txBody>
                  <a:tcPr marL="58422" marR="58422" marT="29211" marB="29211">
                    <a:lnL>
                      <a:noFill/>
                    </a:lnL>
                    <a:lnR>
                      <a:noFill/>
                    </a:lnR>
                    <a:lnT>
                      <a:noFill/>
                    </a:lnT>
                    <a:lnB>
                      <a:noFill/>
                    </a:lnB>
                  </a:tcPr>
                </a:tc>
                <a:extLst>
                  <a:ext uri="{0D108BD9-81ED-4DB2-BD59-A6C34878D82A}">
                    <a16:rowId xmlns:a16="http://schemas.microsoft.com/office/drawing/2014/main" val="2868454538"/>
                  </a:ext>
                </a:extLst>
              </a:tr>
            </a:tbl>
          </a:graphicData>
        </a:graphic>
      </p:graphicFrame>
      <p:sp>
        <p:nvSpPr>
          <p:cNvPr id="4" name="TextBox 3">
            <a:extLst>
              <a:ext uri="{FF2B5EF4-FFF2-40B4-BE49-F238E27FC236}">
                <a16:creationId xmlns:a16="http://schemas.microsoft.com/office/drawing/2014/main" id="{7CCA6DCD-4FE3-4426-8405-3DA3DAA488F6}"/>
              </a:ext>
            </a:extLst>
          </p:cNvPr>
          <p:cNvSpPr txBox="1"/>
          <p:nvPr>
            <p:custDataLst>
              <p:tags r:id="rId7"/>
            </p:custDataLst>
          </p:nvPr>
        </p:nvSpPr>
        <p:spPr>
          <a:xfrm>
            <a:off x="0" y="0"/>
            <a:ext cx="3810000" cy="1270000"/>
          </a:xfrm>
          <a:prstGeom prst="rect">
            <a:avLst/>
          </a:prstGeom>
          <a:noFill/>
        </p:spPr>
        <p:txBody>
          <a:bodyPr vert="horz" rtlCol="0">
            <a:spAutoFit/>
          </a:bodyPr>
          <a:lstStyle/>
          <a:p>
            <a:endParaRPr lang="fr-CA"/>
          </a:p>
        </p:txBody>
      </p:sp>
      <p:sp>
        <p:nvSpPr>
          <p:cNvPr id="7" name="Rectangle 6">
            <a:extLst>
              <a:ext uri="{FF2B5EF4-FFF2-40B4-BE49-F238E27FC236}">
                <a16:creationId xmlns:a16="http://schemas.microsoft.com/office/drawing/2014/main" id="{474BD337-1FF5-4AA8-A5FD-16A4F9FE440D}"/>
              </a:ext>
            </a:extLst>
          </p:cNvPr>
          <p:cNvSpPr/>
          <p:nvPr/>
        </p:nvSpPr>
        <p:spPr>
          <a:xfrm>
            <a:off x="3806895" y="1365742"/>
            <a:ext cx="357790" cy="369332"/>
          </a:xfrm>
          <a:prstGeom prst="rect">
            <a:avLst/>
          </a:prstGeom>
        </p:spPr>
        <p:txBody>
          <a:bodyPr wrap="none">
            <a:spAutoFit/>
          </a:bodyPr>
          <a:lstStyle/>
          <a:p>
            <a:r>
              <a:rPr lang="en-CA" b="1"/>
              <a:t>✓</a:t>
            </a:r>
            <a:endParaRPr lang="en-CA"/>
          </a:p>
        </p:txBody>
      </p:sp>
      <p:sp>
        <p:nvSpPr>
          <p:cNvPr id="9" name="Rectangle 8">
            <a:extLst>
              <a:ext uri="{FF2B5EF4-FFF2-40B4-BE49-F238E27FC236}">
                <a16:creationId xmlns:a16="http://schemas.microsoft.com/office/drawing/2014/main" id="{E54DD700-CFF6-48A6-8F51-88B020183B7F}"/>
              </a:ext>
            </a:extLst>
          </p:cNvPr>
          <p:cNvSpPr/>
          <p:nvPr/>
        </p:nvSpPr>
        <p:spPr>
          <a:xfrm>
            <a:off x="3846894" y="2393822"/>
            <a:ext cx="274434" cy="369332"/>
          </a:xfrm>
          <a:prstGeom prst="rect">
            <a:avLst/>
          </a:prstGeom>
        </p:spPr>
        <p:txBody>
          <a:bodyPr wrap="none">
            <a:spAutoFit/>
          </a:bodyPr>
          <a:lstStyle/>
          <a:p>
            <a:r>
              <a:rPr lang="en-US"/>
              <a:t>*</a:t>
            </a:r>
            <a:endParaRPr lang="en-CA"/>
          </a:p>
        </p:txBody>
      </p:sp>
      <p:sp>
        <p:nvSpPr>
          <p:cNvPr id="11" name="Footer Placeholder 10">
            <a:extLst>
              <a:ext uri="{FF2B5EF4-FFF2-40B4-BE49-F238E27FC236}">
                <a16:creationId xmlns:a16="http://schemas.microsoft.com/office/drawing/2014/main" id="{4B9CDA7C-7945-4163-9D97-DEB54B0AF3E1}"/>
              </a:ext>
            </a:extLst>
          </p:cNvPr>
          <p:cNvSpPr>
            <a:spLocks noGrp="1"/>
          </p:cNvSpPr>
          <p:nvPr>
            <p:ph type="ftr" sz="quarter" idx="3"/>
          </p:nvPr>
        </p:nvSpPr>
        <p:spPr/>
        <p:txBody>
          <a:bodyPr/>
          <a:lstStyle/>
          <a:p>
            <a:endParaRPr lang="en-CA"/>
          </a:p>
        </p:txBody>
      </p:sp>
      <p:sp>
        <p:nvSpPr>
          <p:cNvPr id="12" name="Slide Number Placeholder 11">
            <a:extLst>
              <a:ext uri="{FF2B5EF4-FFF2-40B4-BE49-F238E27FC236}">
                <a16:creationId xmlns:a16="http://schemas.microsoft.com/office/drawing/2014/main" id="{962E0C8D-B201-485F-AC95-4BAC5E359D7C}"/>
              </a:ext>
            </a:extLst>
          </p:cNvPr>
          <p:cNvSpPr>
            <a:spLocks noGrp="1"/>
          </p:cNvSpPr>
          <p:nvPr>
            <p:ph type="sldNum" sz="quarter" idx="4"/>
          </p:nvPr>
        </p:nvSpPr>
        <p:spPr/>
        <p:txBody>
          <a:bodyPr/>
          <a:lstStyle/>
          <a:p>
            <a:fld id="{2D00DFA4-54D8-426D-8AF1-9A684DA98554}" type="slidenum">
              <a:rPr lang="en-CA" smtClean="0"/>
              <a:pPr/>
              <a:t>57</a:t>
            </a:fld>
            <a:endParaRPr lang="en-CA"/>
          </a:p>
        </p:txBody>
      </p:sp>
    </p:spTree>
    <p:extLst>
      <p:ext uri="{BB962C8B-B14F-4D97-AF65-F5344CB8AC3E}">
        <p14:creationId xmlns:p14="http://schemas.microsoft.com/office/powerpoint/2010/main" val="3924617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0E7C97D1-767E-40A3-8FFE-3409193D839D}"/>
              </a:ext>
            </a:extLst>
          </p:cNvPr>
          <p:cNvSpPr txBox="1">
            <a:spLocks noChangeArrowheads="1"/>
          </p:cNvSpPr>
          <p:nvPr>
            <p:custDataLst>
              <p:tags r:id="rId1"/>
            </p:custDataLst>
          </p:nvPr>
        </p:nvSpPr>
        <p:spPr>
          <a:xfrm>
            <a:off x="457200" y="51470"/>
            <a:ext cx="8229600" cy="857250"/>
          </a:xfrm>
          <a:prstGeom prst="rect">
            <a:avLst/>
          </a:prstGeom>
        </p:spPr>
        <p:txBody>
          <a:bodyPr vert="horz" lIns="91440" tIns="45720" rIns="91440" bIns="45720" rtlCol="0" anchor="b" anchorCtr="0">
            <a:normAutofit fontScale="97500" lnSpcReduction="10000"/>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fr-CA">
                <a:solidFill>
                  <a:srgbClr val="003C71"/>
                </a:solidFill>
              </a:rPr>
              <a:t>Indicateurs :</a:t>
            </a:r>
            <a:br>
              <a:rPr lang="fr-CA">
                <a:solidFill>
                  <a:srgbClr val="003C71"/>
                </a:solidFill>
              </a:rPr>
            </a:br>
            <a:r>
              <a:rPr lang="fr-CA" sz="2300">
                <a:solidFill>
                  <a:srgbClr val="003C71"/>
                </a:solidFill>
              </a:rPr>
              <a:t>Rubrique</a:t>
            </a:r>
            <a:endParaRPr lang="fr-CA" altLang="en-US" sz="2300">
              <a:solidFill>
                <a:srgbClr val="003C71"/>
              </a:solidFill>
            </a:endParaRPr>
          </a:p>
        </p:txBody>
      </p:sp>
      <p:sp>
        <p:nvSpPr>
          <p:cNvPr id="8" name="Content Placeholder 4">
            <a:extLst>
              <a:ext uri="{FF2B5EF4-FFF2-40B4-BE49-F238E27FC236}">
                <a16:creationId xmlns:a16="http://schemas.microsoft.com/office/drawing/2014/main" id="{3273B829-15DB-4FED-9AD3-E79A8BA22899}"/>
              </a:ext>
            </a:extLst>
          </p:cNvPr>
          <p:cNvSpPr txBox="1">
            <a:spLocks/>
          </p:cNvSpPr>
          <p:nvPr>
            <p:custDataLst>
              <p:tags r:id="rId2"/>
            </p:custDataLst>
          </p:nvPr>
        </p:nvSpPr>
        <p:spPr>
          <a:xfrm>
            <a:off x="1187624" y="1347614"/>
            <a:ext cx="6336704" cy="31683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ts val="0"/>
              </a:spcBef>
              <a:buNone/>
            </a:pPr>
            <a:endParaRPr lang="fr-CA" altLang="fr-FR" sz="2000"/>
          </a:p>
        </p:txBody>
      </p:sp>
      <p:sp>
        <p:nvSpPr>
          <p:cNvPr id="3" name="TextBox 2">
            <a:extLst>
              <a:ext uri="{FF2B5EF4-FFF2-40B4-BE49-F238E27FC236}">
                <a16:creationId xmlns:a16="http://schemas.microsoft.com/office/drawing/2014/main" id="{252A724F-9BF7-4379-AED3-87F9C34B2688}"/>
              </a:ext>
            </a:extLst>
          </p:cNvPr>
          <p:cNvSpPr txBox="1"/>
          <p:nvPr>
            <p:custDataLst>
              <p:tags r:id="rId3"/>
            </p:custDataLst>
          </p:nvPr>
        </p:nvSpPr>
        <p:spPr>
          <a:xfrm>
            <a:off x="179512" y="1491630"/>
            <a:ext cx="3600395" cy="2554545"/>
          </a:xfrm>
          <a:prstGeom prst="rect">
            <a:avLst/>
          </a:prstGeom>
          <a:noFill/>
        </p:spPr>
        <p:txBody>
          <a:bodyPr wrap="square" rtlCol="0">
            <a:spAutoFit/>
          </a:bodyPr>
          <a:lstStyle/>
          <a:p>
            <a:r>
              <a:rPr lang="fr-CA" sz="1600" b="1">
                <a:solidFill>
                  <a:srgbClr val="003C71"/>
                </a:solidFill>
              </a:rPr>
              <a:t>3.1.3</a:t>
            </a:r>
          </a:p>
          <a:p>
            <a:r>
              <a:rPr lang="fr-CA">
                <a:solidFill>
                  <a:srgbClr val="003C71"/>
                </a:solidFill>
              </a:rPr>
              <a:t>Pour chaque qualité, il doit y avoir en place un ensemble d’indicateurs mesurables et documentés qui décrivent ce que les étudiants doivent acquérir pour être jugés compétents dans la qualité correspondante. </a:t>
            </a:r>
          </a:p>
          <a:p>
            <a:endParaRPr lang="fr-CA">
              <a:solidFill>
                <a:srgbClr val="003C71"/>
              </a:solidFill>
            </a:endParaRPr>
          </a:p>
        </p:txBody>
      </p:sp>
      <p:cxnSp>
        <p:nvCxnSpPr>
          <p:cNvPr id="6" name="Straight Connector 5">
            <a:extLst>
              <a:ext uri="{FF2B5EF4-FFF2-40B4-BE49-F238E27FC236}">
                <a16:creationId xmlns:a16="http://schemas.microsoft.com/office/drawing/2014/main" id="{D6EDF171-8AAB-49AC-978C-452ECA0F9093}"/>
              </a:ext>
            </a:extLst>
          </p:cNvPr>
          <p:cNvCxnSpPr/>
          <p:nvPr>
            <p:custDataLst>
              <p:tags r:id="rId4"/>
            </p:custDataLst>
          </p:nvPr>
        </p:nvCxnSpPr>
        <p:spPr>
          <a:xfrm>
            <a:off x="3860763" y="987574"/>
            <a:ext cx="0" cy="3528392"/>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4" name="Table 3">
            <a:extLst>
              <a:ext uri="{FF2B5EF4-FFF2-40B4-BE49-F238E27FC236}">
                <a16:creationId xmlns:a16="http://schemas.microsoft.com/office/drawing/2014/main" id="{8CA233E4-42A4-4105-8C0F-6F2C55798294}"/>
              </a:ext>
            </a:extLst>
          </p:cNvPr>
          <p:cNvGraphicFramePr>
            <a:graphicFrameLocks noGrp="1"/>
          </p:cNvGraphicFramePr>
          <p:nvPr>
            <p:custDataLst>
              <p:tags r:id="rId5"/>
            </p:custDataLst>
            <p:extLst>
              <p:ext uri="{D42A27DB-BD31-4B8C-83A1-F6EECF244321}">
                <p14:modId xmlns:p14="http://schemas.microsoft.com/office/powerpoint/2010/main" val="3237895491"/>
              </p:ext>
            </p:extLst>
          </p:nvPr>
        </p:nvGraphicFramePr>
        <p:xfrm>
          <a:off x="4153904" y="72570"/>
          <a:ext cx="4752528" cy="4576788"/>
        </p:xfrm>
        <a:graphic>
          <a:graphicData uri="http://schemas.openxmlformats.org/drawingml/2006/table">
            <a:tbl>
              <a:tblPr/>
              <a:tblGrid>
                <a:gridCol w="4752528">
                  <a:extLst>
                    <a:ext uri="{9D8B030D-6E8A-4147-A177-3AD203B41FA5}">
                      <a16:colId xmlns:a16="http://schemas.microsoft.com/office/drawing/2014/main" val="1164813656"/>
                    </a:ext>
                  </a:extLst>
                </a:gridCol>
              </a:tblGrid>
              <a:tr h="987574">
                <a:tc>
                  <a:txBody>
                    <a:bodyPr/>
                    <a:lstStyle/>
                    <a:p>
                      <a:pPr rtl="0" fontAlgn="t"/>
                      <a:endParaRPr lang="en-CA" sz="600">
                        <a:effectLst/>
                      </a:endParaRPr>
                    </a:p>
                  </a:txBody>
                  <a:tcPr marL="31897" marR="31897" marT="15949" marB="15949">
                    <a:lnL>
                      <a:noFill/>
                    </a:lnL>
                    <a:lnR>
                      <a:noFill/>
                    </a:lnR>
                    <a:lnT>
                      <a:noFill/>
                    </a:lnT>
                    <a:lnB>
                      <a:noFill/>
                    </a:lnB>
                  </a:tcPr>
                </a:tc>
                <a:extLst>
                  <a:ext uri="{0D108BD9-81ED-4DB2-BD59-A6C34878D82A}">
                    <a16:rowId xmlns:a16="http://schemas.microsoft.com/office/drawing/2014/main" val="3782020358"/>
                  </a:ext>
                </a:extLst>
              </a:tr>
              <a:tr h="1672729">
                <a:tc>
                  <a:txBody>
                    <a:bodyPr/>
                    <a:lstStyle/>
                    <a:p>
                      <a:r>
                        <a:rPr lang="fr-FR" sz="1200" dirty="0"/>
                        <a:t>Des indicateurs mesurables décrivent l’ensemble des exigences de conformité pour chaque QRD.</a:t>
                      </a:r>
                    </a:p>
                    <a:p>
                      <a:r>
                        <a:rPr lang="fr-FR" sz="1200" b="1" dirty="0"/>
                        <a:t>ET</a:t>
                      </a:r>
                      <a:r>
                        <a:rPr lang="fr-FR" sz="1200" dirty="0"/>
                        <a:t> sont cohérents avec les niveaux d’apprentissage attendus de chaque QRD.</a:t>
                      </a:r>
                    </a:p>
                    <a:p>
                      <a:r>
                        <a:rPr lang="fr-FR" sz="1200" b="1" dirty="0"/>
                        <a:t>ET</a:t>
                      </a:r>
                      <a:r>
                        <a:rPr lang="fr-FR" sz="1200" dirty="0"/>
                        <a:t> le nombre d’indicateurs permet d’assurer un programme de collecte de données durable pour chaque QRD.</a:t>
                      </a:r>
                      <a:r>
                        <a:rPr lang="en-CA" sz="1200" b="1" i="0" dirty="0">
                          <a:solidFill>
                            <a:srgbClr val="FFFFFF"/>
                          </a:solidFill>
                          <a:effectLst/>
                          <a:latin typeface="+mn-lt"/>
                        </a:rPr>
                        <a:t>​</a:t>
                      </a:r>
                    </a:p>
                    <a:p>
                      <a:pPr algn="l" rtl="0" fontAlgn="base"/>
                      <a:r>
                        <a:rPr lang="en-CA" sz="1200" b="1" i="0" dirty="0">
                          <a:solidFill>
                            <a:srgbClr val="FFFFFF"/>
                          </a:solidFill>
                          <a:effectLst/>
                          <a:latin typeface="+mn-lt"/>
                        </a:rPr>
                        <a:t>​</a:t>
                      </a:r>
                    </a:p>
                  </a:txBody>
                  <a:tcPr marL="31897" marR="31897" marT="15949" marB="15949">
                    <a:lnL>
                      <a:noFill/>
                    </a:lnL>
                    <a:lnR>
                      <a:noFill/>
                    </a:lnR>
                    <a:lnT>
                      <a:noFill/>
                    </a:lnT>
                    <a:lnB>
                      <a:noFill/>
                    </a:lnB>
                  </a:tcPr>
                </a:tc>
                <a:extLst>
                  <a:ext uri="{0D108BD9-81ED-4DB2-BD59-A6C34878D82A}">
                    <a16:rowId xmlns:a16="http://schemas.microsoft.com/office/drawing/2014/main" val="2409870922"/>
                  </a:ext>
                </a:extLst>
              </a:tr>
              <a:tr h="1916485">
                <a:tc>
                  <a:txBody>
                    <a:bodyPr/>
                    <a:lstStyle/>
                    <a:p>
                      <a:pPr algn="l" rtl="0" fontAlgn="base"/>
                      <a:r>
                        <a:rPr lang="fr-FR" sz="1200" dirty="0"/>
                        <a:t>Des indicateurs mesurables ne décrivent pas adéquatement l’ensemble des exigences de conformité pour plusieurs ou la plupart des QRD.</a:t>
                      </a:r>
                    </a:p>
                    <a:p>
                      <a:pPr algn="l" rtl="0" fontAlgn="base"/>
                      <a:r>
                        <a:rPr lang="fr-FR" sz="1200" b="1" dirty="0"/>
                        <a:t>ET/OU </a:t>
                      </a:r>
                      <a:r>
                        <a:rPr lang="fr-FR" sz="1200" dirty="0"/>
                        <a:t>ne sont pas cohérents avec les niveaux d’apprentissage attendus de plusieurs ou de la plupart des QRD.</a:t>
                      </a:r>
                    </a:p>
                    <a:p>
                      <a:pPr algn="l" rtl="0" fontAlgn="base"/>
                      <a:r>
                        <a:rPr lang="fr-FR" sz="1200" b="1" dirty="0"/>
                        <a:t>ET/OU </a:t>
                      </a:r>
                      <a:r>
                        <a:rPr lang="fr-FR" sz="1200" dirty="0"/>
                        <a:t>le nombre d’indicateurs ne permet pas d’assurer un programme de collecte de données durable dans le cas de bon nombre ou de la</a:t>
                      </a:r>
                    </a:p>
                    <a:p>
                      <a:pPr algn="l" rtl="0" fontAlgn="base"/>
                      <a:r>
                        <a:rPr lang="fr-FR" sz="1200" dirty="0"/>
                        <a:t>plupart des QRD. </a:t>
                      </a:r>
                      <a:endParaRPr lang="en-US" sz="1200" b="0" i="0" dirty="0">
                        <a:solidFill>
                          <a:srgbClr val="34302C"/>
                        </a:solidFill>
                        <a:effectLst/>
                        <a:latin typeface="+mn-lt"/>
                      </a:endParaRPr>
                    </a:p>
                  </a:txBody>
                  <a:tcPr marL="31897" marR="31897" marT="15949" marB="15949">
                    <a:lnL>
                      <a:noFill/>
                    </a:lnL>
                    <a:lnR>
                      <a:noFill/>
                    </a:lnR>
                    <a:lnT>
                      <a:noFill/>
                    </a:lnT>
                    <a:lnB>
                      <a:noFill/>
                    </a:lnB>
                  </a:tcPr>
                </a:tc>
                <a:extLst>
                  <a:ext uri="{0D108BD9-81ED-4DB2-BD59-A6C34878D82A}">
                    <a16:rowId xmlns:a16="http://schemas.microsoft.com/office/drawing/2014/main" val="2260821317"/>
                  </a:ext>
                </a:extLst>
              </a:tr>
            </a:tbl>
          </a:graphicData>
        </a:graphic>
      </p:graphicFrame>
      <p:sp>
        <p:nvSpPr>
          <p:cNvPr id="2" name="Rectangle 1">
            <a:extLst>
              <a:ext uri="{FF2B5EF4-FFF2-40B4-BE49-F238E27FC236}">
                <a16:creationId xmlns:a16="http://schemas.microsoft.com/office/drawing/2014/main" id="{AF8B849D-CB1B-4553-83AD-B19786D8CF9D}"/>
              </a:ext>
            </a:extLst>
          </p:cNvPr>
          <p:cNvSpPr/>
          <p:nvPr/>
        </p:nvSpPr>
        <p:spPr>
          <a:xfrm>
            <a:off x="3857467" y="1036338"/>
            <a:ext cx="300082" cy="276999"/>
          </a:xfrm>
          <a:prstGeom prst="rect">
            <a:avLst/>
          </a:prstGeom>
        </p:spPr>
        <p:txBody>
          <a:bodyPr wrap="none">
            <a:spAutoFit/>
          </a:bodyPr>
          <a:lstStyle/>
          <a:p>
            <a:r>
              <a:rPr lang="en-CA" sz="1200" b="1" dirty="0"/>
              <a:t>✓</a:t>
            </a:r>
            <a:endParaRPr lang="en-CA" sz="1200" dirty="0"/>
          </a:p>
        </p:txBody>
      </p:sp>
      <p:sp>
        <p:nvSpPr>
          <p:cNvPr id="7" name="Rectangle 6">
            <a:extLst>
              <a:ext uri="{FF2B5EF4-FFF2-40B4-BE49-F238E27FC236}">
                <a16:creationId xmlns:a16="http://schemas.microsoft.com/office/drawing/2014/main" id="{AC74841F-8888-4433-A4DA-9966E21CB6F9}"/>
              </a:ext>
            </a:extLst>
          </p:cNvPr>
          <p:cNvSpPr/>
          <p:nvPr/>
        </p:nvSpPr>
        <p:spPr>
          <a:xfrm>
            <a:off x="3932183" y="2734618"/>
            <a:ext cx="243978" cy="276999"/>
          </a:xfrm>
          <a:prstGeom prst="rect">
            <a:avLst/>
          </a:prstGeom>
        </p:spPr>
        <p:txBody>
          <a:bodyPr wrap="none">
            <a:spAutoFit/>
          </a:bodyPr>
          <a:lstStyle/>
          <a:p>
            <a:r>
              <a:rPr lang="en-US" sz="1200" dirty="0"/>
              <a:t>*</a:t>
            </a:r>
            <a:endParaRPr lang="en-CA" sz="1200" dirty="0"/>
          </a:p>
        </p:txBody>
      </p:sp>
      <p:sp>
        <p:nvSpPr>
          <p:cNvPr id="9" name="Footer Placeholder 8">
            <a:extLst>
              <a:ext uri="{FF2B5EF4-FFF2-40B4-BE49-F238E27FC236}">
                <a16:creationId xmlns:a16="http://schemas.microsoft.com/office/drawing/2014/main" id="{898AE0C6-3257-4577-B4A5-047D902B8CDC}"/>
              </a:ext>
            </a:extLst>
          </p:cNvPr>
          <p:cNvSpPr>
            <a:spLocks noGrp="1"/>
          </p:cNvSpPr>
          <p:nvPr>
            <p:ph type="ftr" sz="quarter" idx="3"/>
          </p:nvPr>
        </p:nvSpPr>
        <p:spPr/>
        <p:txBody>
          <a:bodyPr/>
          <a:lstStyle/>
          <a:p>
            <a:endParaRPr lang="en-CA"/>
          </a:p>
        </p:txBody>
      </p:sp>
      <p:sp>
        <p:nvSpPr>
          <p:cNvPr id="10" name="Slide Number Placeholder 9">
            <a:extLst>
              <a:ext uri="{FF2B5EF4-FFF2-40B4-BE49-F238E27FC236}">
                <a16:creationId xmlns:a16="http://schemas.microsoft.com/office/drawing/2014/main" id="{D12656E2-E0C5-4443-982D-6D48CD1CDB83}"/>
              </a:ext>
            </a:extLst>
          </p:cNvPr>
          <p:cNvSpPr>
            <a:spLocks noGrp="1"/>
          </p:cNvSpPr>
          <p:nvPr>
            <p:ph type="sldNum" sz="quarter" idx="4"/>
          </p:nvPr>
        </p:nvSpPr>
        <p:spPr/>
        <p:txBody>
          <a:bodyPr/>
          <a:lstStyle/>
          <a:p>
            <a:fld id="{2D00DFA4-54D8-426D-8AF1-9A684DA98554}" type="slidenum">
              <a:rPr lang="en-CA" smtClean="0"/>
              <a:pPr/>
              <a:t>58</a:t>
            </a:fld>
            <a:endParaRPr lang="en-CA"/>
          </a:p>
        </p:txBody>
      </p:sp>
    </p:spTree>
    <p:extLst>
      <p:ext uri="{BB962C8B-B14F-4D97-AF65-F5344CB8AC3E}">
        <p14:creationId xmlns:p14="http://schemas.microsoft.com/office/powerpoint/2010/main" val="18830971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0E7C97D1-767E-40A3-8FFE-3409193D839D}"/>
              </a:ext>
            </a:extLst>
          </p:cNvPr>
          <p:cNvSpPr txBox="1">
            <a:spLocks noChangeArrowheads="1"/>
          </p:cNvSpPr>
          <p:nvPr>
            <p:custDataLst>
              <p:tags r:id="rId1"/>
            </p:custDataLst>
          </p:nvPr>
        </p:nvSpPr>
        <p:spPr>
          <a:xfrm>
            <a:off x="457200" y="51470"/>
            <a:ext cx="8229600" cy="857250"/>
          </a:xfrm>
          <a:prstGeom prst="rect">
            <a:avLst/>
          </a:prstGeom>
        </p:spPr>
        <p:txBody>
          <a:bodyPr vert="horz" lIns="91440" tIns="45720" rIns="91440" bIns="45720" rtlCol="0" anchor="b" anchorCtr="0">
            <a:normAutofit fontScale="97500" lnSpcReduction="10000"/>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fr-CA">
                <a:solidFill>
                  <a:srgbClr val="003C71"/>
                </a:solidFill>
              </a:rPr>
              <a:t> Outils d’évaluation :</a:t>
            </a:r>
            <a:br>
              <a:rPr lang="fr-CA">
                <a:solidFill>
                  <a:srgbClr val="003C71"/>
                </a:solidFill>
              </a:rPr>
            </a:br>
            <a:r>
              <a:rPr lang="fr-CA" sz="2300">
                <a:solidFill>
                  <a:srgbClr val="003C71"/>
                </a:solidFill>
              </a:rPr>
              <a:t>Rubrique</a:t>
            </a:r>
            <a:endParaRPr lang="fr-CA" altLang="en-US" sz="2300">
              <a:solidFill>
                <a:srgbClr val="003C71"/>
              </a:solidFill>
            </a:endParaRPr>
          </a:p>
        </p:txBody>
      </p:sp>
      <p:sp>
        <p:nvSpPr>
          <p:cNvPr id="8" name="Content Placeholder 4">
            <a:extLst>
              <a:ext uri="{FF2B5EF4-FFF2-40B4-BE49-F238E27FC236}">
                <a16:creationId xmlns:a16="http://schemas.microsoft.com/office/drawing/2014/main" id="{3273B829-15DB-4FED-9AD3-E79A8BA22899}"/>
              </a:ext>
            </a:extLst>
          </p:cNvPr>
          <p:cNvSpPr txBox="1">
            <a:spLocks/>
          </p:cNvSpPr>
          <p:nvPr>
            <p:custDataLst>
              <p:tags r:id="rId2"/>
            </p:custDataLst>
          </p:nvPr>
        </p:nvSpPr>
        <p:spPr>
          <a:xfrm>
            <a:off x="1187624" y="1347614"/>
            <a:ext cx="6336704" cy="31683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ts val="0"/>
              </a:spcBef>
              <a:buNone/>
            </a:pPr>
            <a:endParaRPr lang="fr-CA" altLang="fr-FR" sz="2000"/>
          </a:p>
        </p:txBody>
      </p:sp>
      <p:sp>
        <p:nvSpPr>
          <p:cNvPr id="3" name="TextBox 2">
            <a:extLst>
              <a:ext uri="{FF2B5EF4-FFF2-40B4-BE49-F238E27FC236}">
                <a16:creationId xmlns:a16="http://schemas.microsoft.com/office/drawing/2014/main" id="{252A724F-9BF7-4379-AED3-87F9C34B2688}"/>
              </a:ext>
            </a:extLst>
          </p:cNvPr>
          <p:cNvSpPr txBox="1"/>
          <p:nvPr>
            <p:custDataLst>
              <p:tags r:id="rId3"/>
            </p:custDataLst>
          </p:nvPr>
        </p:nvSpPr>
        <p:spPr>
          <a:xfrm>
            <a:off x="179512" y="1491630"/>
            <a:ext cx="3600395" cy="2277547"/>
          </a:xfrm>
          <a:prstGeom prst="rect">
            <a:avLst/>
          </a:prstGeom>
          <a:noFill/>
        </p:spPr>
        <p:txBody>
          <a:bodyPr wrap="square" rtlCol="0">
            <a:spAutoFit/>
          </a:bodyPr>
          <a:lstStyle/>
          <a:p>
            <a:r>
              <a:rPr lang="fr-CA" sz="1600" b="1">
                <a:solidFill>
                  <a:srgbClr val="003C71"/>
                </a:solidFill>
              </a:rPr>
              <a:t>3.1.4</a:t>
            </a:r>
          </a:p>
          <a:p>
            <a:r>
              <a:rPr lang="fr-CA">
                <a:solidFill>
                  <a:srgbClr val="003C71"/>
                </a:solidFill>
              </a:rPr>
              <a:t>Il doit y avoir en place des outils d’évaluation documentés qui sont adaptés à la qualité et qui sont utilisés pour obtenir des données sur l’apprentissage des étudiants relativement aux 12 qualités sur un cycle d’au plus six ans.</a:t>
            </a:r>
          </a:p>
        </p:txBody>
      </p:sp>
      <p:cxnSp>
        <p:nvCxnSpPr>
          <p:cNvPr id="6" name="Straight Connector 5">
            <a:extLst>
              <a:ext uri="{FF2B5EF4-FFF2-40B4-BE49-F238E27FC236}">
                <a16:creationId xmlns:a16="http://schemas.microsoft.com/office/drawing/2014/main" id="{D6EDF171-8AAB-49AC-978C-452ECA0F9093}"/>
              </a:ext>
            </a:extLst>
          </p:cNvPr>
          <p:cNvCxnSpPr/>
          <p:nvPr>
            <p:custDataLst>
              <p:tags r:id="rId4"/>
            </p:custDataLst>
          </p:nvPr>
        </p:nvCxnSpPr>
        <p:spPr>
          <a:xfrm>
            <a:off x="3860763" y="987574"/>
            <a:ext cx="0" cy="3528392"/>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1EE7CDD-2321-4C63-B060-C77B20B325D3}"/>
              </a:ext>
            </a:extLst>
          </p:cNvPr>
          <p:cNvSpPr txBox="1"/>
          <p:nvPr>
            <p:custDataLst>
              <p:tags r:id="rId5"/>
            </p:custDataLst>
          </p:nvPr>
        </p:nvSpPr>
        <p:spPr>
          <a:xfrm>
            <a:off x="3941620" y="627534"/>
            <a:ext cx="4999689" cy="738664"/>
          </a:xfrm>
          <a:prstGeom prst="rect">
            <a:avLst/>
          </a:prstGeom>
          <a:noFill/>
        </p:spPr>
        <p:txBody>
          <a:bodyPr wrap="square" rtlCol="0">
            <a:spAutoFit/>
          </a:bodyPr>
          <a:lstStyle/>
          <a:p>
            <a:pPr marL="271463" indent="-271463"/>
            <a:endParaRPr lang="fr-CA" sz="1400"/>
          </a:p>
          <a:p>
            <a:pPr marL="271463" indent="-271463"/>
            <a:endParaRPr lang="fr-CA" sz="1400"/>
          </a:p>
          <a:p>
            <a:endParaRPr lang="fr-CA" sz="1400"/>
          </a:p>
        </p:txBody>
      </p:sp>
      <p:graphicFrame>
        <p:nvGraphicFramePr>
          <p:cNvPr id="2" name="Table 1">
            <a:extLst>
              <a:ext uri="{FF2B5EF4-FFF2-40B4-BE49-F238E27FC236}">
                <a16:creationId xmlns:a16="http://schemas.microsoft.com/office/drawing/2014/main" id="{910BDC1D-513F-4CFB-B3BE-361DA38930B2}"/>
              </a:ext>
            </a:extLst>
          </p:cNvPr>
          <p:cNvGraphicFramePr>
            <a:graphicFrameLocks noGrp="1"/>
          </p:cNvGraphicFramePr>
          <p:nvPr>
            <p:custDataLst>
              <p:tags r:id="rId6"/>
            </p:custDataLst>
            <p:extLst>
              <p:ext uri="{D42A27DB-BD31-4B8C-83A1-F6EECF244321}">
                <p14:modId xmlns:p14="http://schemas.microsoft.com/office/powerpoint/2010/main" val="3390858239"/>
              </p:ext>
            </p:extLst>
          </p:nvPr>
        </p:nvGraphicFramePr>
        <p:xfrm>
          <a:off x="4283968" y="908720"/>
          <a:ext cx="4576476" cy="3528392"/>
        </p:xfrm>
        <a:graphic>
          <a:graphicData uri="http://schemas.openxmlformats.org/drawingml/2006/table">
            <a:tbl>
              <a:tblPr/>
              <a:tblGrid>
                <a:gridCol w="4576476">
                  <a:extLst>
                    <a:ext uri="{9D8B030D-6E8A-4147-A177-3AD203B41FA5}">
                      <a16:colId xmlns:a16="http://schemas.microsoft.com/office/drawing/2014/main" val="1986884170"/>
                    </a:ext>
                  </a:extLst>
                </a:gridCol>
              </a:tblGrid>
              <a:tr h="815304">
                <a:tc>
                  <a:txBody>
                    <a:bodyPr/>
                    <a:lstStyle/>
                    <a:p>
                      <a:pPr rtl="0" fontAlgn="t"/>
                      <a:endParaRPr lang="en-CA" sz="900">
                        <a:effectLst/>
                      </a:endParaRPr>
                    </a:p>
                  </a:txBody>
                  <a:tcPr marL="47012" marR="47012" marT="23506" marB="23506">
                    <a:lnL>
                      <a:noFill/>
                    </a:lnL>
                    <a:lnR>
                      <a:noFill/>
                    </a:lnR>
                    <a:lnT>
                      <a:noFill/>
                    </a:lnT>
                    <a:lnB>
                      <a:noFill/>
                    </a:lnB>
                  </a:tcPr>
                </a:tc>
                <a:extLst>
                  <a:ext uri="{0D108BD9-81ED-4DB2-BD59-A6C34878D82A}">
                    <a16:rowId xmlns:a16="http://schemas.microsoft.com/office/drawing/2014/main" val="551068043"/>
                  </a:ext>
                </a:extLst>
              </a:tr>
              <a:tr h="1334927">
                <a:tc>
                  <a:txBody>
                    <a:bodyPr/>
                    <a:lstStyle/>
                    <a:p>
                      <a:pPr algn="l" rtl="0" fontAlgn="base"/>
                      <a:r>
                        <a:rPr lang="fr-FR" sz="1400"/>
                        <a:t>La nature et le nombre des outils d’évaluation sélectionnés pour les niveaux d’apprentissage de chaque QRD sont raisonnables.</a:t>
                      </a:r>
                    </a:p>
                    <a:p>
                      <a:pPr algn="l" rtl="0" fontAlgn="base"/>
                      <a:r>
                        <a:rPr lang="fr-FR" sz="1400" b="1"/>
                        <a:t>ET</a:t>
                      </a:r>
                      <a:r>
                        <a:rPr lang="fr-FR" sz="1400"/>
                        <a:t> la raison de leur sélection est bien documentée. </a:t>
                      </a:r>
                      <a:r>
                        <a:rPr lang="en-CA" sz="1400" b="1" i="0">
                          <a:solidFill>
                            <a:srgbClr val="FFFFFF"/>
                          </a:solidFill>
                          <a:effectLst/>
                          <a:latin typeface="+mn-lt"/>
                        </a:rPr>
                        <a:t>.</a:t>
                      </a:r>
                    </a:p>
                  </a:txBody>
                  <a:tcPr marL="47012" marR="47012" marT="23506" marB="23506">
                    <a:lnL>
                      <a:noFill/>
                    </a:lnL>
                    <a:lnR>
                      <a:noFill/>
                    </a:lnR>
                    <a:lnT>
                      <a:noFill/>
                    </a:lnT>
                    <a:lnB>
                      <a:noFill/>
                    </a:lnB>
                  </a:tcPr>
                </a:tc>
                <a:extLst>
                  <a:ext uri="{0D108BD9-81ED-4DB2-BD59-A6C34878D82A}">
                    <a16:rowId xmlns:a16="http://schemas.microsoft.com/office/drawing/2014/main" val="2940792752"/>
                  </a:ext>
                </a:extLst>
              </a:tr>
              <a:tr h="1378161">
                <a:tc>
                  <a:txBody>
                    <a:bodyPr/>
                    <a:lstStyle/>
                    <a:p>
                      <a:pPr marL="0" indent="0"/>
                      <a:r>
                        <a:rPr lang="fr-FR" sz="1400"/>
                        <a:t>La nature et le nombre des outils d’évaluation sélectionnés pour les niveaux d’apprentissage de plusieurs ou de la plupart des QRD ne sont pas</a:t>
                      </a:r>
                    </a:p>
                    <a:p>
                      <a:pPr marL="0" indent="0"/>
                      <a:r>
                        <a:rPr lang="fr-FR" sz="1400"/>
                        <a:t>raisonnables.</a:t>
                      </a:r>
                    </a:p>
                    <a:p>
                      <a:pPr marL="0" indent="0"/>
                      <a:r>
                        <a:rPr lang="fr-FR" sz="1400" b="1"/>
                        <a:t>ET/OU</a:t>
                      </a:r>
                      <a:r>
                        <a:rPr lang="fr-FR" sz="1400"/>
                        <a:t> la raison de leur sélection est mal documentée.</a:t>
                      </a:r>
                    </a:p>
                    <a:p>
                      <a:pPr marL="0" indent="0"/>
                      <a:r>
                        <a:rPr lang="fr-FR" sz="1400" b="1"/>
                        <a:t>ET/OU </a:t>
                      </a:r>
                      <a:r>
                        <a:rPr lang="fr-FR" sz="1400"/>
                        <a:t>la raison de leur sélection n’est pas documentée.</a:t>
                      </a:r>
                      <a:r>
                        <a:rPr lang="en-US" sz="1400" b="0" i="0">
                          <a:solidFill>
                            <a:srgbClr val="34302C"/>
                          </a:solidFill>
                          <a:effectLst/>
                          <a:latin typeface="+mn-lt"/>
                        </a:rPr>
                        <a:t>​</a:t>
                      </a:r>
                    </a:p>
                  </a:txBody>
                  <a:tcPr marL="47012" marR="47012" marT="23506" marB="23506">
                    <a:lnL>
                      <a:noFill/>
                    </a:lnL>
                    <a:lnR>
                      <a:noFill/>
                    </a:lnR>
                    <a:lnT>
                      <a:noFill/>
                    </a:lnT>
                    <a:lnB>
                      <a:noFill/>
                    </a:lnB>
                  </a:tcPr>
                </a:tc>
                <a:extLst>
                  <a:ext uri="{0D108BD9-81ED-4DB2-BD59-A6C34878D82A}">
                    <a16:rowId xmlns:a16="http://schemas.microsoft.com/office/drawing/2014/main" val="2753072675"/>
                  </a:ext>
                </a:extLst>
              </a:tr>
            </a:tbl>
          </a:graphicData>
        </a:graphic>
      </p:graphicFrame>
      <p:sp>
        <p:nvSpPr>
          <p:cNvPr id="4" name="Rectangle 3">
            <a:extLst>
              <a:ext uri="{FF2B5EF4-FFF2-40B4-BE49-F238E27FC236}">
                <a16:creationId xmlns:a16="http://schemas.microsoft.com/office/drawing/2014/main" id="{43DC3AB5-1E80-402A-9486-9925B5C491B0}"/>
              </a:ext>
            </a:extLst>
          </p:cNvPr>
          <p:cNvSpPr/>
          <p:nvPr/>
        </p:nvSpPr>
        <p:spPr>
          <a:xfrm>
            <a:off x="3911280" y="1726238"/>
            <a:ext cx="319318" cy="307777"/>
          </a:xfrm>
          <a:prstGeom prst="rect">
            <a:avLst/>
          </a:prstGeom>
        </p:spPr>
        <p:txBody>
          <a:bodyPr wrap="none">
            <a:spAutoFit/>
          </a:bodyPr>
          <a:lstStyle/>
          <a:p>
            <a:r>
              <a:rPr lang="en-CA" sz="1400" b="1"/>
              <a:t>✓</a:t>
            </a:r>
            <a:endParaRPr lang="en-CA" sz="1400"/>
          </a:p>
        </p:txBody>
      </p:sp>
      <p:sp>
        <p:nvSpPr>
          <p:cNvPr id="7" name="Rectangle 6">
            <a:extLst>
              <a:ext uri="{FF2B5EF4-FFF2-40B4-BE49-F238E27FC236}">
                <a16:creationId xmlns:a16="http://schemas.microsoft.com/office/drawing/2014/main" id="{8D0A8AA7-C5A8-4A4D-BE2D-B7EDFE73986C}"/>
              </a:ext>
            </a:extLst>
          </p:cNvPr>
          <p:cNvSpPr/>
          <p:nvPr/>
        </p:nvSpPr>
        <p:spPr>
          <a:xfrm>
            <a:off x="3941620" y="3092598"/>
            <a:ext cx="255198" cy="307777"/>
          </a:xfrm>
          <a:prstGeom prst="rect">
            <a:avLst/>
          </a:prstGeom>
        </p:spPr>
        <p:txBody>
          <a:bodyPr wrap="none">
            <a:spAutoFit/>
          </a:bodyPr>
          <a:lstStyle/>
          <a:p>
            <a:r>
              <a:rPr lang="en-US" sz="1400"/>
              <a:t>*</a:t>
            </a:r>
            <a:endParaRPr lang="en-CA" sz="1400"/>
          </a:p>
        </p:txBody>
      </p:sp>
      <p:sp>
        <p:nvSpPr>
          <p:cNvPr id="9" name="Footer Placeholder 8">
            <a:extLst>
              <a:ext uri="{FF2B5EF4-FFF2-40B4-BE49-F238E27FC236}">
                <a16:creationId xmlns:a16="http://schemas.microsoft.com/office/drawing/2014/main" id="{1387CB78-B35B-431F-9F3C-00E862C5C55D}"/>
              </a:ext>
            </a:extLst>
          </p:cNvPr>
          <p:cNvSpPr>
            <a:spLocks noGrp="1"/>
          </p:cNvSpPr>
          <p:nvPr>
            <p:ph type="ftr" sz="quarter" idx="3"/>
          </p:nvPr>
        </p:nvSpPr>
        <p:spPr/>
        <p:txBody>
          <a:bodyPr/>
          <a:lstStyle/>
          <a:p>
            <a:endParaRPr lang="en-CA"/>
          </a:p>
        </p:txBody>
      </p:sp>
      <p:sp>
        <p:nvSpPr>
          <p:cNvPr id="11" name="Slide Number Placeholder 10">
            <a:extLst>
              <a:ext uri="{FF2B5EF4-FFF2-40B4-BE49-F238E27FC236}">
                <a16:creationId xmlns:a16="http://schemas.microsoft.com/office/drawing/2014/main" id="{DAE9C380-81E0-4827-9AD8-6DC5D6F3ACAA}"/>
              </a:ext>
            </a:extLst>
          </p:cNvPr>
          <p:cNvSpPr>
            <a:spLocks noGrp="1"/>
          </p:cNvSpPr>
          <p:nvPr>
            <p:ph type="sldNum" sz="quarter" idx="4"/>
          </p:nvPr>
        </p:nvSpPr>
        <p:spPr/>
        <p:txBody>
          <a:bodyPr/>
          <a:lstStyle/>
          <a:p>
            <a:fld id="{2D00DFA4-54D8-426D-8AF1-9A684DA98554}" type="slidenum">
              <a:rPr lang="en-CA" smtClean="0"/>
              <a:pPr/>
              <a:t>59</a:t>
            </a:fld>
            <a:endParaRPr lang="en-CA"/>
          </a:p>
        </p:txBody>
      </p:sp>
    </p:spTree>
    <p:extLst>
      <p:ext uri="{BB962C8B-B14F-4D97-AF65-F5344CB8AC3E}">
        <p14:creationId xmlns:p14="http://schemas.microsoft.com/office/powerpoint/2010/main" val="1765969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61771-AD90-4B2F-B7A6-6E5A9E377E9B}"/>
              </a:ext>
            </a:extLst>
          </p:cNvPr>
          <p:cNvSpPr>
            <a:spLocks noGrp="1"/>
          </p:cNvSpPr>
          <p:nvPr>
            <p:ph type="title"/>
            <p:custDataLst>
              <p:tags r:id="rId1"/>
            </p:custDataLst>
          </p:nvPr>
        </p:nvSpPr>
        <p:spPr/>
        <p:txBody>
          <a:bodyPr/>
          <a:lstStyle/>
          <a:p>
            <a:r>
              <a:rPr lang="fr-CA" noProof="0"/>
              <a:t>L’agrément et le Bureau d’agrément </a:t>
            </a:r>
          </a:p>
        </p:txBody>
      </p:sp>
      <p:sp>
        <p:nvSpPr>
          <p:cNvPr id="3" name="Footer Placeholder 2">
            <a:extLst>
              <a:ext uri="{FF2B5EF4-FFF2-40B4-BE49-F238E27FC236}">
                <a16:creationId xmlns:a16="http://schemas.microsoft.com/office/drawing/2014/main" id="{62FADD95-0899-46FF-97E3-BA2C7758BF51}"/>
              </a:ext>
            </a:extLst>
          </p:cNvPr>
          <p:cNvSpPr>
            <a:spLocks noGrp="1"/>
          </p:cNvSpPr>
          <p:nvPr>
            <p:ph type="ftr" sz="quarter" idx="3"/>
          </p:nvPr>
        </p:nvSpPr>
        <p:spPr/>
        <p:txBody>
          <a:bodyPr/>
          <a:lstStyle/>
          <a:p>
            <a:endParaRPr lang="en-CA"/>
          </a:p>
        </p:txBody>
      </p:sp>
      <p:sp>
        <p:nvSpPr>
          <p:cNvPr id="4" name="Slide Number Placeholder 3">
            <a:extLst>
              <a:ext uri="{FF2B5EF4-FFF2-40B4-BE49-F238E27FC236}">
                <a16:creationId xmlns:a16="http://schemas.microsoft.com/office/drawing/2014/main" id="{F913CA1F-AC18-471A-927D-01D321B15535}"/>
              </a:ext>
            </a:extLst>
          </p:cNvPr>
          <p:cNvSpPr>
            <a:spLocks noGrp="1"/>
          </p:cNvSpPr>
          <p:nvPr>
            <p:ph type="sldNum" sz="quarter" idx="4"/>
          </p:nvPr>
        </p:nvSpPr>
        <p:spPr/>
        <p:txBody>
          <a:bodyPr/>
          <a:lstStyle/>
          <a:p>
            <a:fld id="{B58D80FD-4C81-4DB0-B03D-680B8025C261}" type="slidenum">
              <a:rPr lang="en-CA" dirty="0" smtClean="0"/>
              <a:pPr/>
              <a:t>6</a:t>
            </a:fld>
            <a:r>
              <a:rPr lang="en-CA" dirty="0"/>
              <a:t> </a:t>
            </a:r>
            <a:endParaRPr lang="en-CA">
              <a:cs typeface="Calibri"/>
            </a:endParaRPr>
          </a:p>
        </p:txBody>
      </p:sp>
    </p:spTree>
    <p:extLst>
      <p:ext uri="{BB962C8B-B14F-4D97-AF65-F5344CB8AC3E}">
        <p14:creationId xmlns:p14="http://schemas.microsoft.com/office/powerpoint/2010/main" val="25148306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custDataLst>
              <p:tags r:id="rId1"/>
            </p:custDataLst>
          </p:nvPr>
        </p:nvSpPr>
        <p:spPr>
          <a:xfrm>
            <a:off x="370823" y="1142222"/>
            <a:ext cx="4258816" cy="3353405"/>
          </a:xfrm>
          <a:prstGeom prst="rect">
            <a:avLst/>
          </a:prstGeom>
        </p:spPr>
        <p:txBody>
          <a:bodyPr vert="horz" lIns="91440" tIns="45720" rIns="91440" bIns="45720" rtlCol="0" anchor="t" anchorCtr="0">
            <a:normAutofit fontScale="90000"/>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pPr marL="285750" indent="-285750" algn="l">
              <a:buFont typeface="Arial" panose="020B0604020202020204" pitchFamily="34" charset="0"/>
              <a:buChar char="•"/>
            </a:pPr>
            <a:r>
              <a:rPr lang="fr-CA" altLang="fr-FR" sz="1800" b="0" dirty="0">
                <a:solidFill>
                  <a:srgbClr val="000000"/>
                </a:solidFill>
                <a:latin typeface="Arial" panose="020B0604020202020204" pitchFamily="34" charset="0"/>
                <a:cs typeface="Arial" panose="020B0604020202020204" pitchFamily="34" charset="0"/>
              </a:rPr>
              <a:t>Examens</a:t>
            </a:r>
          </a:p>
          <a:p>
            <a:pPr marL="712788" lvl="3" indent="-285750">
              <a:buFont typeface="Arial" panose="020B0604020202020204" pitchFamily="34" charset="0"/>
              <a:buChar char="−"/>
            </a:pPr>
            <a:r>
              <a:rPr lang="fr-CA" altLang="fr-FR" sz="1600" b="0" dirty="0">
                <a:solidFill>
                  <a:srgbClr val="000000"/>
                </a:solidFill>
                <a:latin typeface="Arial" panose="020B0604020202020204" pitchFamily="34" charset="0"/>
                <a:cs typeface="Arial" panose="020B0604020202020204" pitchFamily="34" charset="0"/>
              </a:rPr>
              <a:t>Finaux</a:t>
            </a:r>
          </a:p>
          <a:p>
            <a:pPr marL="712788" lvl="3" indent="-285750">
              <a:buFont typeface="Arial" panose="020B0604020202020204" pitchFamily="34" charset="0"/>
              <a:buChar char="−"/>
            </a:pPr>
            <a:r>
              <a:rPr lang="fr-CA" altLang="fr-FR" sz="1600" dirty="0">
                <a:solidFill>
                  <a:srgbClr val="000000"/>
                </a:solidFill>
                <a:latin typeface="Arial" panose="020B0604020202020204" pitchFamily="34" charset="0"/>
                <a:cs typeface="Arial" panose="020B0604020202020204" pitchFamily="34" charset="0"/>
              </a:rPr>
              <a:t>De mi-parcours</a:t>
            </a:r>
            <a:endParaRPr lang="fr-CA" altLang="fr-FR" sz="1600" b="0" dirty="0">
              <a:solidFill>
                <a:srgbClr val="000000"/>
              </a:solidFill>
              <a:latin typeface="Arial" panose="020B0604020202020204" pitchFamily="34" charset="0"/>
              <a:cs typeface="Arial" panose="020B0604020202020204" pitchFamily="34" charset="0"/>
            </a:endParaRPr>
          </a:p>
          <a:p>
            <a:pPr marL="712788" lvl="3" indent="-285750">
              <a:buFont typeface="Arial" panose="020B0604020202020204" pitchFamily="34" charset="0"/>
              <a:buChar char="−"/>
            </a:pPr>
            <a:r>
              <a:rPr lang="fr-CA" sz="1600" dirty="0"/>
              <a:t>D’entrée et de fin d’études</a:t>
            </a:r>
            <a:endParaRPr lang="fr-CA" altLang="fr-FR" sz="1600" b="0" dirty="0">
              <a:solidFill>
                <a:srgbClr val="000000"/>
              </a:solidFill>
              <a:latin typeface="Arial" panose="020B0604020202020204" pitchFamily="34" charset="0"/>
              <a:cs typeface="Arial" panose="020B0604020202020204" pitchFamily="34" charset="0"/>
            </a:endParaRPr>
          </a:p>
          <a:p>
            <a:pPr marL="712788" lvl="3" indent="-285750">
              <a:buFont typeface="Arial" panose="020B0604020202020204" pitchFamily="34" charset="0"/>
              <a:buChar char="−"/>
            </a:pPr>
            <a:r>
              <a:rPr lang="fr-CA" altLang="fr-FR" sz="1600" dirty="0">
                <a:solidFill>
                  <a:srgbClr val="000000"/>
                </a:solidFill>
                <a:latin typeface="Arial" panose="020B0604020202020204" pitchFamily="34" charset="0"/>
                <a:cs typeface="Arial" panose="020B0604020202020204" pitchFamily="34" charset="0"/>
              </a:rPr>
              <a:t>Normalisés </a:t>
            </a:r>
            <a:r>
              <a:rPr lang="fr-CA" altLang="fr-FR" sz="1600" b="0" dirty="0">
                <a:solidFill>
                  <a:srgbClr val="000000"/>
                </a:solidFill>
                <a:latin typeface="Arial" panose="020B0604020202020204" pitchFamily="34" charset="0"/>
                <a:cs typeface="Arial" panose="020B0604020202020204" pitchFamily="34" charset="0"/>
              </a:rPr>
              <a:t>(EEP, FE)</a:t>
            </a:r>
          </a:p>
          <a:p>
            <a:pPr marL="712788" lvl="3" indent="-285750">
              <a:buFont typeface="Arial" panose="020B0604020202020204" pitchFamily="34" charset="0"/>
              <a:buChar char="−"/>
            </a:pPr>
            <a:r>
              <a:rPr lang="fr-CA" altLang="fr-FR" sz="1600" b="0" dirty="0">
                <a:solidFill>
                  <a:srgbClr val="000000"/>
                </a:solidFill>
                <a:latin typeface="Arial" panose="020B0604020202020204" pitchFamily="34" charset="0"/>
                <a:cs typeface="Arial" panose="020B0604020202020204" pitchFamily="34" charset="0"/>
              </a:rPr>
              <a:t>Oraux</a:t>
            </a:r>
          </a:p>
          <a:p>
            <a:pPr marL="712788" lvl="3" indent="-285750">
              <a:buFont typeface="Arial" panose="020B0604020202020204" pitchFamily="34" charset="0"/>
              <a:buChar char="−"/>
            </a:pPr>
            <a:r>
              <a:rPr lang="fr-CA" altLang="fr-FR" sz="1600" b="0" dirty="0">
                <a:solidFill>
                  <a:srgbClr val="000000"/>
                </a:solidFill>
                <a:latin typeface="Arial" panose="020B0604020202020204" pitchFamily="34" charset="0"/>
                <a:cs typeface="Arial" panose="020B0604020202020204" pitchFamily="34" charset="0"/>
              </a:rPr>
              <a:t>Questions intégrées</a:t>
            </a:r>
          </a:p>
          <a:p>
            <a:pPr algn="l"/>
            <a:endParaRPr lang="fr-CA" altLang="fr-FR" sz="1600" b="0" dirty="0">
              <a:solidFill>
                <a:srgbClr val="000000"/>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fr-CA" altLang="fr-FR" sz="1800" b="0" dirty="0">
                <a:solidFill>
                  <a:srgbClr val="000000"/>
                </a:solidFill>
                <a:latin typeface="Arial" panose="020B0604020202020204" pitchFamily="34" charset="0"/>
                <a:cs typeface="Arial" panose="020B0604020202020204" pitchFamily="34" charset="0"/>
              </a:rPr>
              <a:t>Dossiers</a:t>
            </a:r>
          </a:p>
          <a:p>
            <a:pPr marL="712788" lvl="3" indent="-285750">
              <a:buFont typeface="Arial" panose="020B0604020202020204" pitchFamily="34" charset="0"/>
              <a:buChar char="−"/>
            </a:pPr>
            <a:r>
              <a:rPr lang="fr-CA" altLang="fr-FR" sz="1600" dirty="0">
                <a:solidFill>
                  <a:srgbClr val="000000"/>
                </a:solidFill>
                <a:latin typeface="Arial" panose="020B0604020202020204" pitchFamily="34" charset="0"/>
                <a:cs typeface="Arial" panose="020B0604020202020204" pitchFamily="34" charset="0"/>
              </a:rPr>
              <a:t>Expérience de la conception en ingénierie</a:t>
            </a:r>
          </a:p>
          <a:p>
            <a:pPr marL="712788" lvl="3" indent="-285750">
              <a:buFont typeface="Arial" panose="020B0604020202020204" pitchFamily="34" charset="0"/>
              <a:buChar char="−"/>
            </a:pPr>
            <a:r>
              <a:rPr lang="fr-CA" altLang="fr-FR" sz="1600" dirty="0">
                <a:solidFill>
                  <a:srgbClr val="000000"/>
                </a:solidFill>
                <a:latin typeface="Arial" panose="020B0604020202020204" pitchFamily="34" charset="0"/>
                <a:cs typeface="Arial" panose="020B0604020202020204" pitchFamily="34" charset="0"/>
              </a:rPr>
              <a:t>Projets</a:t>
            </a:r>
          </a:p>
          <a:p>
            <a:pPr marL="712788" lvl="3" indent="-285750">
              <a:buFont typeface="Arial" panose="020B0604020202020204" pitchFamily="34" charset="0"/>
              <a:buChar char="−"/>
            </a:pPr>
            <a:r>
              <a:rPr lang="fr-CA" altLang="fr-FR" sz="1600" dirty="0">
                <a:solidFill>
                  <a:srgbClr val="000000"/>
                </a:solidFill>
                <a:latin typeface="Arial" panose="020B0604020202020204" pitchFamily="34" charset="0"/>
                <a:cs typeface="Arial" panose="020B0604020202020204" pitchFamily="34" charset="0"/>
              </a:rPr>
              <a:t>Laboratoires</a:t>
            </a:r>
          </a:p>
          <a:p>
            <a:pPr marL="712788" lvl="3" indent="-285750">
              <a:buFont typeface="Arial" panose="020B0604020202020204" pitchFamily="34" charset="0"/>
              <a:buChar char="−"/>
            </a:pPr>
            <a:r>
              <a:rPr lang="fr-CA" altLang="fr-FR" sz="1600" dirty="0">
                <a:solidFill>
                  <a:srgbClr val="000000"/>
                </a:solidFill>
                <a:latin typeface="Arial" panose="020B0604020202020204" pitchFamily="34" charset="0"/>
                <a:cs typeface="Arial" panose="020B0604020202020204" pitchFamily="34" charset="0"/>
              </a:rPr>
              <a:t>Stages</a:t>
            </a:r>
          </a:p>
          <a:p>
            <a:pPr marL="712788" lvl="3" indent="-285750">
              <a:buFont typeface="Arial" panose="020B0604020202020204" pitchFamily="34" charset="0"/>
              <a:buChar char="−"/>
            </a:pPr>
            <a:r>
              <a:rPr lang="fr-CA" altLang="fr-FR" sz="1600" dirty="0">
                <a:solidFill>
                  <a:srgbClr val="000000"/>
                </a:solidFill>
                <a:latin typeface="Arial" panose="020B0604020202020204" pitchFamily="34" charset="0"/>
                <a:cs typeface="Arial" panose="020B0604020202020204" pitchFamily="34" charset="0"/>
              </a:rPr>
              <a:t>Stages coopératifs</a:t>
            </a:r>
          </a:p>
          <a:p>
            <a:pPr algn="l"/>
            <a:endParaRPr lang="fr-CA" altLang="fr-FR" sz="1400" b="0" dirty="0">
              <a:solidFill>
                <a:srgbClr val="000000"/>
              </a:solidFill>
              <a:latin typeface="Arial" panose="020B0604020202020204" pitchFamily="34" charset="0"/>
              <a:cs typeface="Arial" panose="020B0604020202020204" pitchFamily="34" charset="0"/>
            </a:endParaRPr>
          </a:p>
        </p:txBody>
      </p:sp>
      <p:sp>
        <p:nvSpPr>
          <p:cNvPr id="7" name="Title 1"/>
          <p:cNvSpPr txBox="1">
            <a:spLocks/>
          </p:cNvSpPr>
          <p:nvPr>
            <p:custDataLst>
              <p:tags r:id="rId2"/>
            </p:custDataLst>
          </p:nvPr>
        </p:nvSpPr>
        <p:spPr>
          <a:xfrm>
            <a:off x="4644008" y="1142223"/>
            <a:ext cx="4258816" cy="3353405"/>
          </a:xfrm>
          <a:prstGeom prst="rect">
            <a:avLst/>
          </a:prstGeom>
        </p:spPr>
        <p:txBody>
          <a:bodyPr vert="horz" lIns="91440" tIns="45720" rIns="91440" bIns="45720" rtlCol="0" anchor="t" anchorCtr="0">
            <a:normAutofit fontScale="97500"/>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pPr marL="285750" indent="-285750" algn="l">
              <a:buFont typeface="Arial" panose="020B0604020202020204" pitchFamily="34" charset="0"/>
              <a:buChar char="•"/>
            </a:pPr>
            <a:r>
              <a:rPr lang="fr-CA" altLang="fr-FR" sz="1600" b="0" dirty="0">
                <a:solidFill>
                  <a:srgbClr val="000000"/>
                </a:solidFill>
                <a:latin typeface="Arial" panose="020B0604020202020204" pitchFamily="34" charset="0"/>
                <a:cs typeface="Arial" panose="020B0604020202020204" pitchFamily="34" charset="0"/>
              </a:rPr>
              <a:t>Sondages</a:t>
            </a:r>
          </a:p>
          <a:p>
            <a:pPr marL="627063" lvl="3" indent="-285750">
              <a:buFont typeface="Arial" panose="020B0604020202020204" pitchFamily="34" charset="0"/>
              <a:buChar char="−"/>
            </a:pPr>
            <a:r>
              <a:rPr lang="fr-CA" altLang="fr-FR" sz="1400" b="0" dirty="0">
                <a:solidFill>
                  <a:srgbClr val="000000"/>
                </a:solidFill>
                <a:latin typeface="Arial" panose="020B0604020202020204" pitchFamily="34" charset="0"/>
                <a:cs typeface="Arial" panose="020B0604020202020204" pitchFamily="34" charset="0"/>
              </a:rPr>
              <a:t>De fin d’études</a:t>
            </a:r>
          </a:p>
          <a:p>
            <a:pPr marL="627063" lvl="3" indent="-285750">
              <a:buFont typeface="Arial" panose="020B0604020202020204" pitchFamily="34" charset="0"/>
              <a:buChar char="−"/>
            </a:pPr>
            <a:r>
              <a:rPr lang="fr-CA" altLang="fr-FR" sz="1400" b="0" dirty="0">
                <a:solidFill>
                  <a:srgbClr val="000000"/>
                </a:solidFill>
                <a:latin typeface="Arial" panose="020B0604020202020204" pitchFamily="34" charset="0"/>
                <a:cs typeface="Arial" panose="020B0604020202020204" pitchFamily="34" charset="0"/>
              </a:rPr>
              <a:t>Auprès d’anciens étudiants</a:t>
            </a:r>
          </a:p>
          <a:p>
            <a:pPr marL="627063" lvl="3" indent="-285750">
              <a:buFont typeface="Arial" panose="020B0604020202020204" pitchFamily="34" charset="0"/>
              <a:buChar char="−"/>
            </a:pPr>
            <a:r>
              <a:rPr lang="fr-CA" altLang="fr-FR" sz="1400" b="0" dirty="0">
                <a:solidFill>
                  <a:srgbClr val="000000"/>
                </a:solidFill>
                <a:latin typeface="Arial" panose="020B0604020202020204" pitchFamily="34" charset="0"/>
                <a:cs typeface="Arial" panose="020B0604020202020204" pitchFamily="34" charset="0"/>
              </a:rPr>
              <a:t>Auprès d’employeurs</a:t>
            </a:r>
          </a:p>
          <a:p>
            <a:pPr marL="627063" lvl="3" indent="-285750">
              <a:buFont typeface="Arial" panose="020B0604020202020204" pitchFamily="34" charset="0"/>
              <a:buChar char="−"/>
            </a:pPr>
            <a:r>
              <a:rPr lang="fr-CA" altLang="fr-FR" sz="1400" b="0" dirty="0">
                <a:solidFill>
                  <a:srgbClr val="000000"/>
                </a:solidFill>
                <a:latin typeface="Arial" panose="020B0604020202020204" pitchFamily="34" charset="0"/>
                <a:cs typeface="Arial" panose="020B0604020202020204" pitchFamily="34" charset="0"/>
              </a:rPr>
              <a:t>Auto-administré</a:t>
            </a:r>
          </a:p>
          <a:p>
            <a:pPr marL="627063" lvl="3" indent="-285750">
              <a:buFont typeface="Arial" panose="020B0604020202020204" pitchFamily="34" charset="0"/>
              <a:buChar char="−"/>
            </a:pPr>
            <a:r>
              <a:rPr lang="fr-CA" altLang="fr-FR" sz="1400" b="0" dirty="0">
                <a:solidFill>
                  <a:srgbClr val="000000"/>
                </a:solidFill>
                <a:latin typeface="Arial" panose="020B0604020202020204" pitchFamily="34" charset="0"/>
                <a:cs typeface="Arial" panose="020B0604020202020204" pitchFamily="34" charset="0"/>
              </a:rPr>
              <a:t>Évaluations de cours</a:t>
            </a:r>
          </a:p>
          <a:p>
            <a:pPr marL="627063" lvl="3" indent="-285750">
              <a:buFont typeface="Arial" panose="020B0604020202020204" pitchFamily="34" charset="0"/>
              <a:buChar char="−"/>
            </a:pPr>
            <a:r>
              <a:rPr lang="fr-CA" altLang="fr-FR" sz="1400" b="0" dirty="0">
                <a:solidFill>
                  <a:srgbClr val="000000"/>
                </a:solidFill>
                <a:latin typeface="Arial" panose="020B0604020202020204" pitchFamily="34" charset="0"/>
                <a:cs typeface="Arial" panose="020B0604020202020204" pitchFamily="34" charset="0"/>
              </a:rPr>
              <a:t>Auprès d’un conseil consultatif</a:t>
            </a:r>
          </a:p>
          <a:p>
            <a:pPr algn="l"/>
            <a:endParaRPr lang="fr-CA" altLang="fr-FR" sz="1800" b="0" dirty="0">
              <a:solidFill>
                <a:srgbClr val="000000"/>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fr-CA" altLang="fr-FR" sz="1600" b="0" dirty="0">
                <a:solidFill>
                  <a:srgbClr val="000000"/>
                </a:solidFill>
                <a:latin typeface="Arial" panose="020B0604020202020204" pitchFamily="34" charset="0"/>
                <a:cs typeface="Arial" panose="020B0604020202020204" pitchFamily="34" charset="0"/>
              </a:rPr>
              <a:t>Travaux d’étudiants</a:t>
            </a:r>
          </a:p>
          <a:p>
            <a:pPr marL="627063" lvl="3" indent="-285750">
              <a:buFont typeface="Arial" panose="020B0604020202020204" pitchFamily="34" charset="0"/>
              <a:buChar char="−"/>
            </a:pPr>
            <a:r>
              <a:rPr lang="fr-CA" altLang="fr-FR" sz="1400" b="0" dirty="0">
                <a:solidFill>
                  <a:srgbClr val="000000"/>
                </a:solidFill>
                <a:latin typeface="Arial" panose="020B0604020202020204" pitchFamily="34" charset="0"/>
                <a:cs typeface="Arial" panose="020B0604020202020204" pitchFamily="34" charset="0"/>
              </a:rPr>
              <a:t>Rapports</a:t>
            </a:r>
          </a:p>
          <a:p>
            <a:pPr marL="627063" lvl="3" indent="-285750">
              <a:buFont typeface="Arial" panose="020B0604020202020204" pitchFamily="34" charset="0"/>
              <a:buChar char="−"/>
            </a:pPr>
            <a:r>
              <a:rPr lang="fr-CA" altLang="fr-FR" sz="1400" b="0" dirty="0">
                <a:solidFill>
                  <a:srgbClr val="000000"/>
                </a:solidFill>
                <a:latin typeface="Arial" panose="020B0604020202020204" pitchFamily="34" charset="0"/>
                <a:cs typeface="Arial" panose="020B0604020202020204" pitchFamily="34" charset="0"/>
              </a:rPr>
              <a:t>Évaluations par les pairs</a:t>
            </a:r>
          </a:p>
          <a:p>
            <a:pPr marL="627063" lvl="3" indent="-285750">
              <a:buFont typeface="Arial" panose="020B0604020202020204" pitchFamily="34" charset="0"/>
              <a:buChar char="−"/>
            </a:pPr>
            <a:r>
              <a:rPr lang="fr-CA" altLang="fr-FR" sz="1400" b="0" dirty="0">
                <a:solidFill>
                  <a:srgbClr val="000000"/>
                </a:solidFill>
                <a:latin typeface="Arial" panose="020B0604020202020204" pitchFamily="34" charset="0"/>
                <a:cs typeface="Arial" panose="020B0604020202020204" pitchFamily="34" charset="0"/>
              </a:rPr>
              <a:t>Révisions et corrigés</a:t>
            </a:r>
          </a:p>
          <a:p>
            <a:pPr marL="627063" lvl="3" indent="-285750">
              <a:buFont typeface="Arial" panose="020B0604020202020204" pitchFamily="34" charset="0"/>
              <a:buChar char="−"/>
            </a:pPr>
            <a:r>
              <a:rPr lang="fr-CA" altLang="fr-FR" sz="1400" b="0" dirty="0">
                <a:solidFill>
                  <a:srgbClr val="000000"/>
                </a:solidFill>
                <a:latin typeface="Arial" panose="020B0604020202020204" pitchFamily="34" charset="0"/>
                <a:cs typeface="Arial" panose="020B0604020202020204" pitchFamily="34" charset="0"/>
              </a:rPr>
              <a:t>Présentations</a:t>
            </a:r>
          </a:p>
          <a:p>
            <a:pPr marL="627063" lvl="3" indent="-285750">
              <a:buFont typeface="Arial" panose="020B0604020202020204" pitchFamily="34" charset="0"/>
              <a:buChar char="−"/>
            </a:pPr>
            <a:r>
              <a:rPr lang="fr-CA" altLang="fr-FR" sz="1400" b="0" dirty="0">
                <a:solidFill>
                  <a:srgbClr val="000000"/>
                </a:solidFill>
                <a:latin typeface="Arial" panose="020B0604020202020204" pitchFamily="34" charset="0"/>
                <a:cs typeface="Arial" panose="020B0604020202020204" pitchFamily="34" charset="0"/>
              </a:rPr>
              <a:t>Affiches</a:t>
            </a:r>
          </a:p>
          <a:p>
            <a:pPr algn="l"/>
            <a:endParaRPr lang="fr-CA" altLang="fr-FR" sz="1600" b="0" dirty="0">
              <a:solidFill>
                <a:srgbClr val="000000"/>
              </a:solidFill>
              <a:latin typeface="Arial" panose="020B0604020202020204" pitchFamily="34" charset="0"/>
              <a:cs typeface="Arial" panose="020B0604020202020204" pitchFamily="34" charset="0"/>
            </a:endParaRPr>
          </a:p>
          <a:p>
            <a:pPr algn="l"/>
            <a:endParaRPr lang="fr-CA" altLang="fr-FR" sz="1600" b="0" dirty="0">
              <a:solidFill>
                <a:srgbClr val="000000"/>
              </a:solidFill>
              <a:latin typeface="Arial" panose="020B0604020202020204" pitchFamily="34" charset="0"/>
              <a:cs typeface="Arial" panose="020B0604020202020204" pitchFamily="34" charset="0"/>
            </a:endParaRPr>
          </a:p>
        </p:txBody>
      </p:sp>
      <p:sp>
        <p:nvSpPr>
          <p:cNvPr id="8" name="Rectangle 2">
            <a:extLst>
              <a:ext uri="{FF2B5EF4-FFF2-40B4-BE49-F238E27FC236}">
                <a16:creationId xmlns:a16="http://schemas.microsoft.com/office/drawing/2014/main" id="{D6459FE7-7D66-466C-A0E7-7455057D8DFF}"/>
              </a:ext>
            </a:extLst>
          </p:cNvPr>
          <p:cNvSpPr txBox="1">
            <a:spLocks noChangeArrowheads="1"/>
          </p:cNvSpPr>
          <p:nvPr>
            <p:custDataLst>
              <p:tags r:id="rId3"/>
            </p:custDataLst>
          </p:nvPr>
        </p:nvSpPr>
        <p:spPr>
          <a:xfrm>
            <a:off x="457200" y="51470"/>
            <a:ext cx="8229600" cy="857250"/>
          </a:xfrm>
          <a:prstGeom prst="rect">
            <a:avLst/>
          </a:prstGeom>
        </p:spPr>
        <p:txBody>
          <a:bodyPr vert="horz" lIns="91440" tIns="45720" rIns="91440" bIns="45720" rtlCol="0" anchor="b" anchorCtr="0">
            <a:normAutofit fontScale="97500" lnSpcReduction="10000"/>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fr-CA">
                <a:solidFill>
                  <a:srgbClr val="003C71"/>
                </a:solidFill>
              </a:rPr>
              <a:t> Outils d’évaluation :</a:t>
            </a:r>
            <a:br>
              <a:rPr lang="fr-CA">
                <a:solidFill>
                  <a:srgbClr val="003C71"/>
                </a:solidFill>
              </a:rPr>
            </a:br>
            <a:r>
              <a:rPr lang="fr-CA" sz="2300">
                <a:solidFill>
                  <a:srgbClr val="003C71"/>
                </a:solidFill>
              </a:rPr>
              <a:t>Exemples</a:t>
            </a:r>
            <a:endParaRPr lang="fr-CA" altLang="en-US" sz="2300">
              <a:solidFill>
                <a:srgbClr val="003C71"/>
              </a:solidFill>
            </a:endParaRPr>
          </a:p>
        </p:txBody>
      </p:sp>
      <p:sp>
        <p:nvSpPr>
          <p:cNvPr id="2" name="Footer Placeholder 1">
            <a:extLst>
              <a:ext uri="{FF2B5EF4-FFF2-40B4-BE49-F238E27FC236}">
                <a16:creationId xmlns:a16="http://schemas.microsoft.com/office/drawing/2014/main" id="{07EF62B6-BB68-41F2-A08A-078445BF7B03}"/>
              </a:ext>
            </a:extLst>
          </p:cNvPr>
          <p:cNvSpPr>
            <a:spLocks noGrp="1"/>
          </p:cNvSpPr>
          <p:nvPr>
            <p:ph type="ftr" sz="quarter" idx="3"/>
          </p:nvPr>
        </p:nvSpPr>
        <p:spPr/>
        <p:txBody>
          <a:bodyPr/>
          <a:lstStyle/>
          <a:p>
            <a:endParaRPr lang="en-CA"/>
          </a:p>
        </p:txBody>
      </p:sp>
      <p:sp>
        <p:nvSpPr>
          <p:cNvPr id="3" name="Slide Number Placeholder 2">
            <a:extLst>
              <a:ext uri="{FF2B5EF4-FFF2-40B4-BE49-F238E27FC236}">
                <a16:creationId xmlns:a16="http://schemas.microsoft.com/office/drawing/2014/main" id="{31001164-C05B-480B-BD3F-D05C69BB23CA}"/>
              </a:ext>
            </a:extLst>
          </p:cNvPr>
          <p:cNvSpPr>
            <a:spLocks noGrp="1"/>
          </p:cNvSpPr>
          <p:nvPr>
            <p:ph type="sldNum" sz="quarter" idx="4"/>
          </p:nvPr>
        </p:nvSpPr>
        <p:spPr/>
        <p:txBody>
          <a:bodyPr/>
          <a:lstStyle/>
          <a:p>
            <a:fld id="{2D00DFA4-54D8-426D-8AF1-9A684DA98554}" type="slidenum">
              <a:rPr lang="en-CA" smtClean="0"/>
              <a:pPr/>
              <a:t>60</a:t>
            </a:fld>
            <a:endParaRPr lang="en-CA"/>
          </a:p>
        </p:txBody>
      </p:sp>
    </p:spTree>
    <p:extLst>
      <p:ext uri="{BB962C8B-B14F-4D97-AF65-F5344CB8AC3E}">
        <p14:creationId xmlns:p14="http://schemas.microsoft.com/office/powerpoint/2010/main" val="20836616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0E7C97D1-767E-40A3-8FFE-3409193D839D}"/>
              </a:ext>
            </a:extLst>
          </p:cNvPr>
          <p:cNvSpPr txBox="1">
            <a:spLocks noChangeArrowheads="1"/>
          </p:cNvSpPr>
          <p:nvPr>
            <p:custDataLst>
              <p:tags r:id="rId1"/>
            </p:custDataLst>
          </p:nvPr>
        </p:nvSpPr>
        <p:spPr>
          <a:xfrm>
            <a:off x="457200" y="51470"/>
            <a:ext cx="8229600" cy="857250"/>
          </a:xfrm>
          <a:prstGeom prst="rect">
            <a:avLst/>
          </a:prstGeom>
        </p:spPr>
        <p:txBody>
          <a:bodyPr vert="horz" lIns="91440" tIns="45720" rIns="91440" bIns="45720" rtlCol="0" anchor="b" anchorCtr="0">
            <a:normAutofit fontScale="97500" lnSpcReduction="10000"/>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fr-CA">
                <a:solidFill>
                  <a:srgbClr val="003C71"/>
                </a:solidFill>
              </a:rPr>
              <a:t> Résultats d’évaluation :</a:t>
            </a:r>
            <a:br>
              <a:rPr lang="fr-CA">
                <a:solidFill>
                  <a:srgbClr val="003C71"/>
                </a:solidFill>
              </a:rPr>
            </a:br>
            <a:r>
              <a:rPr lang="fr-CA" sz="2300">
                <a:solidFill>
                  <a:srgbClr val="003C71"/>
                </a:solidFill>
              </a:rPr>
              <a:t>Rubrique</a:t>
            </a:r>
            <a:endParaRPr lang="fr-CA" altLang="en-US" sz="2300">
              <a:solidFill>
                <a:srgbClr val="003C71"/>
              </a:solidFill>
            </a:endParaRPr>
          </a:p>
        </p:txBody>
      </p:sp>
      <p:sp>
        <p:nvSpPr>
          <p:cNvPr id="8" name="Content Placeholder 4">
            <a:extLst>
              <a:ext uri="{FF2B5EF4-FFF2-40B4-BE49-F238E27FC236}">
                <a16:creationId xmlns:a16="http://schemas.microsoft.com/office/drawing/2014/main" id="{3273B829-15DB-4FED-9AD3-E79A8BA22899}"/>
              </a:ext>
            </a:extLst>
          </p:cNvPr>
          <p:cNvSpPr txBox="1">
            <a:spLocks/>
          </p:cNvSpPr>
          <p:nvPr>
            <p:custDataLst>
              <p:tags r:id="rId2"/>
            </p:custDataLst>
          </p:nvPr>
        </p:nvSpPr>
        <p:spPr>
          <a:xfrm>
            <a:off x="1187624" y="1347614"/>
            <a:ext cx="6336704" cy="31683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ts val="0"/>
              </a:spcBef>
              <a:buNone/>
            </a:pPr>
            <a:endParaRPr lang="fr-CA" altLang="fr-FR" sz="2000"/>
          </a:p>
        </p:txBody>
      </p:sp>
      <p:sp>
        <p:nvSpPr>
          <p:cNvPr id="3" name="TextBox 2">
            <a:extLst>
              <a:ext uri="{FF2B5EF4-FFF2-40B4-BE49-F238E27FC236}">
                <a16:creationId xmlns:a16="http://schemas.microsoft.com/office/drawing/2014/main" id="{252A724F-9BF7-4379-AED3-87F9C34B2688}"/>
              </a:ext>
            </a:extLst>
          </p:cNvPr>
          <p:cNvSpPr txBox="1"/>
          <p:nvPr>
            <p:custDataLst>
              <p:tags r:id="rId3"/>
            </p:custDataLst>
          </p:nvPr>
        </p:nvSpPr>
        <p:spPr>
          <a:xfrm>
            <a:off x="260369" y="915566"/>
            <a:ext cx="3237460" cy="3662541"/>
          </a:xfrm>
          <a:prstGeom prst="rect">
            <a:avLst/>
          </a:prstGeom>
          <a:noFill/>
        </p:spPr>
        <p:txBody>
          <a:bodyPr wrap="square" rtlCol="0">
            <a:spAutoFit/>
          </a:bodyPr>
          <a:lstStyle/>
          <a:p>
            <a:r>
              <a:rPr lang="fr-CA" sz="1600" b="1">
                <a:solidFill>
                  <a:srgbClr val="003C71"/>
                </a:solidFill>
              </a:rPr>
              <a:t>3.1.5</a:t>
            </a:r>
          </a:p>
          <a:p>
            <a:r>
              <a:rPr lang="fr-CA">
                <a:solidFill>
                  <a:srgbClr val="003C71"/>
                </a:solidFill>
              </a:rPr>
              <a:t>Au moins un ensemble de résultats d’évaluation doit être obtenu pour les 12 qualités au cours d’une période d’au plus six ans. Les résultats doivent démontrer clairement que les diplômés d’un programme possèdent les qualités requises ou que des mesures correctives sont en cours.</a:t>
            </a:r>
          </a:p>
          <a:p>
            <a:endParaRPr lang="fr-CA">
              <a:solidFill>
                <a:srgbClr val="003C71"/>
              </a:solidFill>
            </a:endParaRPr>
          </a:p>
        </p:txBody>
      </p:sp>
      <p:cxnSp>
        <p:nvCxnSpPr>
          <p:cNvPr id="6" name="Straight Connector 5">
            <a:extLst>
              <a:ext uri="{FF2B5EF4-FFF2-40B4-BE49-F238E27FC236}">
                <a16:creationId xmlns:a16="http://schemas.microsoft.com/office/drawing/2014/main" id="{D6EDF171-8AAB-49AC-978C-452ECA0F9093}"/>
              </a:ext>
            </a:extLst>
          </p:cNvPr>
          <p:cNvCxnSpPr/>
          <p:nvPr>
            <p:custDataLst>
              <p:tags r:id="rId4"/>
            </p:custDataLst>
          </p:nvPr>
        </p:nvCxnSpPr>
        <p:spPr>
          <a:xfrm>
            <a:off x="3563888" y="987574"/>
            <a:ext cx="0" cy="3528392"/>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1EE7CDD-2321-4C63-B060-C77B20B325D3}"/>
              </a:ext>
            </a:extLst>
          </p:cNvPr>
          <p:cNvSpPr txBox="1"/>
          <p:nvPr>
            <p:custDataLst>
              <p:tags r:id="rId5"/>
            </p:custDataLst>
          </p:nvPr>
        </p:nvSpPr>
        <p:spPr>
          <a:xfrm>
            <a:off x="3923928" y="742295"/>
            <a:ext cx="4999689" cy="553998"/>
          </a:xfrm>
          <a:prstGeom prst="rect">
            <a:avLst/>
          </a:prstGeom>
          <a:noFill/>
        </p:spPr>
        <p:txBody>
          <a:bodyPr wrap="square" rtlCol="0">
            <a:spAutoFit/>
          </a:bodyPr>
          <a:lstStyle/>
          <a:p>
            <a:pPr marL="271463" indent="-271463"/>
            <a:endParaRPr lang="fr-CA" sz="1500"/>
          </a:p>
          <a:p>
            <a:endParaRPr lang="fr-CA" sz="1500"/>
          </a:p>
        </p:txBody>
      </p:sp>
      <p:graphicFrame>
        <p:nvGraphicFramePr>
          <p:cNvPr id="2" name="Table 1">
            <a:extLst>
              <a:ext uri="{FF2B5EF4-FFF2-40B4-BE49-F238E27FC236}">
                <a16:creationId xmlns:a16="http://schemas.microsoft.com/office/drawing/2014/main" id="{A31CFFCB-117E-433C-AE11-9D9BEDE7055A}"/>
              </a:ext>
            </a:extLst>
          </p:cNvPr>
          <p:cNvGraphicFramePr>
            <a:graphicFrameLocks noGrp="1"/>
          </p:cNvGraphicFramePr>
          <p:nvPr>
            <p:custDataLst>
              <p:tags r:id="rId6"/>
            </p:custDataLst>
            <p:extLst>
              <p:ext uri="{D42A27DB-BD31-4B8C-83A1-F6EECF244321}">
                <p14:modId xmlns:p14="http://schemas.microsoft.com/office/powerpoint/2010/main" val="2922358439"/>
              </p:ext>
            </p:extLst>
          </p:nvPr>
        </p:nvGraphicFramePr>
        <p:xfrm>
          <a:off x="3995936" y="622649"/>
          <a:ext cx="4564746" cy="3750557"/>
        </p:xfrm>
        <a:graphic>
          <a:graphicData uri="http://schemas.openxmlformats.org/drawingml/2006/table">
            <a:tbl>
              <a:tblPr/>
              <a:tblGrid>
                <a:gridCol w="4564746">
                  <a:extLst>
                    <a:ext uri="{9D8B030D-6E8A-4147-A177-3AD203B41FA5}">
                      <a16:colId xmlns:a16="http://schemas.microsoft.com/office/drawing/2014/main" val="1107234"/>
                    </a:ext>
                  </a:extLst>
                </a:gridCol>
              </a:tblGrid>
              <a:tr h="292917">
                <a:tc>
                  <a:txBody>
                    <a:bodyPr/>
                    <a:lstStyle/>
                    <a:p>
                      <a:pPr rtl="0" fontAlgn="t"/>
                      <a:endParaRPr lang="en-CA" sz="1000">
                        <a:effectLst/>
                      </a:endParaRPr>
                    </a:p>
                  </a:txBody>
                  <a:tcPr marL="52421" marR="52421" marT="26210" marB="26210">
                    <a:lnL>
                      <a:noFill/>
                    </a:lnL>
                    <a:lnR>
                      <a:noFill/>
                    </a:lnR>
                    <a:lnT>
                      <a:noFill/>
                    </a:lnT>
                    <a:lnB>
                      <a:noFill/>
                    </a:lnB>
                  </a:tcPr>
                </a:tc>
                <a:extLst>
                  <a:ext uri="{0D108BD9-81ED-4DB2-BD59-A6C34878D82A}">
                    <a16:rowId xmlns:a16="http://schemas.microsoft.com/office/drawing/2014/main" val="3169072007"/>
                  </a:ext>
                </a:extLst>
              </a:tr>
              <a:tr h="1082558">
                <a:tc>
                  <a:txBody>
                    <a:bodyPr/>
                    <a:lstStyle/>
                    <a:p>
                      <a:pPr algn="l" rtl="0" fontAlgn="base"/>
                      <a:r>
                        <a:rPr lang="fr-FR" sz="1100"/>
                        <a:t>Les résultats d’évaluation sont compilés et documentés pour toutes les qualités au cours d’une période d’au plus six ans.</a:t>
                      </a:r>
                    </a:p>
                    <a:p>
                      <a:pPr algn="l" rtl="0" fontAlgn="base"/>
                      <a:r>
                        <a:rPr lang="fr-FR" sz="1100" b="1"/>
                        <a:t>ET</a:t>
                      </a:r>
                      <a:r>
                        <a:rPr lang="fr-FR" sz="1100"/>
                        <a:t> au moins trois activités d’apprentissage sont évaluées pour la plupart des QRD.</a:t>
                      </a:r>
                    </a:p>
                    <a:p>
                      <a:pPr algn="l" rtl="0" fontAlgn="base"/>
                      <a:r>
                        <a:rPr lang="fr-FR" sz="1100" b="1"/>
                        <a:t>ET</a:t>
                      </a:r>
                      <a:r>
                        <a:rPr lang="fr-FR" sz="1100"/>
                        <a:t> les résultats démontrent que la cohorte de diplômés a satisfait aux exigences de conformité de l’EES pour la plupart des QRD OU que des mesures correctives sont en cours. </a:t>
                      </a:r>
                    </a:p>
                    <a:p>
                      <a:pPr algn="l" rtl="0" fontAlgn="base"/>
                      <a:endParaRPr lang="en-CA" sz="1100" b="1" i="0">
                        <a:solidFill>
                          <a:srgbClr val="FFFFFF"/>
                        </a:solidFill>
                        <a:effectLst/>
                        <a:latin typeface="+mn-lt"/>
                      </a:endParaRPr>
                    </a:p>
                  </a:txBody>
                  <a:tcPr marL="52421" marR="52421" marT="26210" marB="26210">
                    <a:lnL>
                      <a:noFill/>
                    </a:lnL>
                    <a:lnR>
                      <a:noFill/>
                    </a:lnR>
                    <a:lnT>
                      <a:noFill/>
                    </a:lnT>
                    <a:lnB>
                      <a:noFill/>
                    </a:lnB>
                  </a:tcPr>
                </a:tc>
                <a:extLst>
                  <a:ext uri="{0D108BD9-81ED-4DB2-BD59-A6C34878D82A}">
                    <a16:rowId xmlns:a16="http://schemas.microsoft.com/office/drawing/2014/main" val="1172694708"/>
                  </a:ext>
                </a:extLst>
              </a:tr>
              <a:tr h="1536725">
                <a:tc>
                  <a:txBody>
                    <a:bodyPr/>
                    <a:lstStyle/>
                    <a:p>
                      <a:pPr algn="l" rtl="0" fontAlgn="base"/>
                      <a:r>
                        <a:rPr lang="fr-FR" sz="1100"/>
                        <a:t>Les résultats d’évaluation sont compilés et documentés pour la plupart des qualités au cours d’une période d’au plus six ans.</a:t>
                      </a:r>
                    </a:p>
                    <a:p>
                      <a:pPr algn="l" rtl="0" fontAlgn="base"/>
                      <a:r>
                        <a:rPr lang="fr-FR" sz="1100" b="1"/>
                        <a:t>ET/OU </a:t>
                      </a:r>
                      <a:r>
                        <a:rPr lang="fr-FR" sz="1100"/>
                        <a:t>les résultats d’évaluation n’ont pas été compilés ou documentés pour la plupart des qualités au cours d’une période d’au plus six ans.</a:t>
                      </a:r>
                    </a:p>
                    <a:p>
                      <a:pPr algn="l" rtl="0" fontAlgn="base"/>
                      <a:r>
                        <a:rPr lang="fr-FR" sz="1100" b="1"/>
                        <a:t>ET/OU </a:t>
                      </a:r>
                      <a:r>
                        <a:rPr lang="fr-FR" sz="1100"/>
                        <a:t>moins de trois activités d’apprentissage sont évaluées pour certaines QRD.</a:t>
                      </a:r>
                    </a:p>
                    <a:p>
                      <a:pPr algn="l" rtl="0" fontAlgn="base"/>
                      <a:r>
                        <a:rPr lang="fr-FR" sz="1100" b="1"/>
                        <a:t>ET/OU </a:t>
                      </a:r>
                      <a:r>
                        <a:rPr lang="fr-FR" sz="1100"/>
                        <a:t>de nombreuses QRD sont évaluées sur un nombre limité de semestres.</a:t>
                      </a:r>
                    </a:p>
                    <a:p>
                      <a:pPr algn="l" rtl="0" fontAlgn="base"/>
                      <a:r>
                        <a:rPr lang="fr-FR" sz="1100" b="1"/>
                        <a:t>ET/OU </a:t>
                      </a:r>
                      <a:r>
                        <a:rPr lang="fr-FR" sz="1100"/>
                        <a:t>les résultats démontrent que la cohorte de diplômés n’a pas satisfait aux exigences de conformité de l’EES pour la plupart des QRD OU</a:t>
                      </a:r>
                    </a:p>
                    <a:p>
                      <a:pPr algn="l" rtl="0" fontAlgn="base"/>
                      <a:r>
                        <a:rPr lang="fr-FR" sz="1100"/>
                        <a:t>qu’aucune mesure corrective n’a été entreprise.</a:t>
                      </a:r>
                    </a:p>
                    <a:p>
                      <a:pPr algn="l" rtl="0" fontAlgn="base"/>
                      <a:r>
                        <a:rPr lang="fr-FR" sz="1100" b="1"/>
                        <a:t>ET/OU </a:t>
                      </a:r>
                      <a:r>
                        <a:rPr lang="fr-FR" sz="1100"/>
                        <a:t>des processus sont en place, mais ne sont pas appliqués systématiquement par tous les participants.</a:t>
                      </a:r>
                      <a:endParaRPr lang="en-US" sz="1100" b="0" i="0">
                        <a:solidFill>
                          <a:srgbClr val="34302C"/>
                        </a:solidFill>
                        <a:effectLst/>
                        <a:latin typeface="+mn-lt"/>
                      </a:endParaRPr>
                    </a:p>
                  </a:txBody>
                  <a:tcPr marL="52421" marR="52421" marT="26210" marB="26210">
                    <a:lnL>
                      <a:noFill/>
                    </a:lnL>
                    <a:lnR>
                      <a:noFill/>
                    </a:lnR>
                    <a:lnT>
                      <a:noFill/>
                    </a:lnT>
                    <a:lnB>
                      <a:noFill/>
                    </a:lnB>
                  </a:tcPr>
                </a:tc>
                <a:extLst>
                  <a:ext uri="{0D108BD9-81ED-4DB2-BD59-A6C34878D82A}">
                    <a16:rowId xmlns:a16="http://schemas.microsoft.com/office/drawing/2014/main" val="3471734627"/>
                  </a:ext>
                </a:extLst>
              </a:tr>
            </a:tbl>
          </a:graphicData>
        </a:graphic>
      </p:graphicFrame>
      <p:sp>
        <p:nvSpPr>
          <p:cNvPr id="4" name="Rectangle 3">
            <a:extLst>
              <a:ext uri="{FF2B5EF4-FFF2-40B4-BE49-F238E27FC236}">
                <a16:creationId xmlns:a16="http://schemas.microsoft.com/office/drawing/2014/main" id="{A0903348-867D-4EE3-90BF-7502DE481249}"/>
              </a:ext>
            </a:extLst>
          </p:cNvPr>
          <p:cNvSpPr/>
          <p:nvPr/>
        </p:nvSpPr>
        <p:spPr>
          <a:xfrm>
            <a:off x="3649494" y="2296235"/>
            <a:ext cx="274434" cy="369332"/>
          </a:xfrm>
          <a:prstGeom prst="rect">
            <a:avLst/>
          </a:prstGeom>
        </p:spPr>
        <p:txBody>
          <a:bodyPr wrap="none">
            <a:spAutoFit/>
          </a:bodyPr>
          <a:lstStyle/>
          <a:p>
            <a:r>
              <a:rPr lang="en-US"/>
              <a:t>*</a:t>
            </a:r>
            <a:endParaRPr lang="en-CA"/>
          </a:p>
        </p:txBody>
      </p:sp>
      <p:sp>
        <p:nvSpPr>
          <p:cNvPr id="7" name="Rectangle 6">
            <a:extLst>
              <a:ext uri="{FF2B5EF4-FFF2-40B4-BE49-F238E27FC236}">
                <a16:creationId xmlns:a16="http://schemas.microsoft.com/office/drawing/2014/main" id="{BDB0546B-E3E4-4391-B626-7553B24B8D94}"/>
              </a:ext>
            </a:extLst>
          </p:cNvPr>
          <p:cNvSpPr/>
          <p:nvPr/>
        </p:nvSpPr>
        <p:spPr>
          <a:xfrm>
            <a:off x="3637022" y="915566"/>
            <a:ext cx="290464" cy="261610"/>
          </a:xfrm>
          <a:prstGeom prst="rect">
            <a:avLst/>
          </a:prstGeom>
        </p:spPr>
        <p:txBody>
          <a:bodyPr wrap="none">
            <a:spAutoFit/>
          </a:bodyPr>
          <a:lstStyle/>
          <a:p>
            <a:r>
              <a:rPr lang="en-CA" sz="1100" b="1"/>
              <a:t>✓</a:t>
            </a:r>
            <a:endParaRPr lang="en-CA" sz="1100"/>
          </a:p>
        </p:txBody>
      </p:sp>
      <p:sp>
        <p:nvSpPr>
          <p:cNvPr id="9" name="Footer Placeholder 8">
            <a:extLst>
              <a:ext uri="{FF2B5EF4-FFF2-40B4-BE49-F238E27FC236}">
                <a16:creationId xmlns:a16="http://schemas.microsoft.com/office/drawing/2014/main" id="{B3F915F6-C54A-406A-A1CC-8AE7FDE289EC}"/>
              </a:ext>
            </a:extLst>
          </p:cNvPr>
          <p:cNvSpPr>
            <a:spLocks noGrp="1"/>
          </p:cNvSpPr>
          <p:nvPr>
            <p:ph type="ftr" sz="quarter" idx="3"/>
          </p:nvPr>
        </p:nvSpPr>
        <p:spPr/>
        <p:txBody>
          <a:bodyPr/>
          <a:lstStyle/>
          <a:p>
            <a:endParaRPr lang="en-CA"/>
          </a:p>
        </p:txBody>
      </p:sp>
      <p:sp>
        <p:nvSpPr>
          <p:cNvPr id="11" name="Slide Number Placeholder 10">
            <a:extLst>
              <a:ext uri="{FF2B5EF4-FFF2-40B4-BE49-F238E27FC236}">
                <a16:creationId xmlns:a16="http://schemas.microsoft.com/office/drawing/2014/main" id="{683813BF-D6DE-4CC1-9CF9-5FAA4C1DA3A2}"/>
              </a:ext>
            </a:extLst>
          </p:cNvPr>
          <p:cNvSpPr>
            <a:spLocks noGrp="1"/>
          </p:cNvSpPr>
          <p:nvPr>
            <p:ph type="sldNum" sz="quarter" idx="4"/>
          </p:nvPr>
        </p:nvSpPr>
        <p:spPr/>
        <p:txBody>
          <a:bodyPr/>
          <a:lstStyle/>
          <a:p>
            <a:fld id="{2D00DFA4-54D8-426D-8AF1-9A684DA98554}" type="slidenum">
              <a:rPr lang="en-CA" smtClean="0"/>
              <a:pPr/>
              <a:t>61</a:t>
            </a:fld>
            <a:endParaRPr lang="en-CA"/>
          </a:p>
        </p:txBody>
      </p:sp>
    </p:spTree>
    <p:extLst>
      <p:ext uri="{BB962C8B-B14F-4D97-AF65-F5344CB8AC3E}">
        <p14:creationId xmlns:p14="http://schemas.microsoft.com/office/powerpoint/2010/main" val="38903548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0E7C97D1-767E-40A3-8FFE-3409193D839D}"/>
              </a:ext>
            </a:extLst>
          </p:cNvPr>
          <p:cNvSpPr txBox="1">
            <a:spLocks noChangeArrowheads="1"/>
          </p:cNvSpPr>
          <p:nvPr>
            <p:custDataLst>
              <p:tags r:id="rId1"/>
            </p:custDataLst>
          </p:nvPr>
        </p:nvSpPr>
        <p:spPr>
          <a:xfrm>
            <a:off x="457200" y="51470"/>
            <a:ext cx="8229600" cy="857250"/>
          </a:xfrm>
          <a:prstGeom prst="rect">
            <a:avLst/>
          </a:prstGeom>
        </p:spPr>
        <p:txBody>
          <a:bodyPr vert="horz" lIns="91440" tIns="45720" rIns="91440" bIns="45720" rtlCol="0" anchor="b" anchorCtr="0">
            <a:normAutofit fontScale="97500" lnSpcReduction="10000"/>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fr-CA">
                <a:solidFill>
                  <a:srgbClr val="003C71"/>
                </a:solidFill>
              </a:rPr>
              <a:t> Amélioration continue :</a:t>
            </a:r>
            <a:br>
              <a:rPr lang="fr-CA">
                <a:solidFill>
                  <a:srgbClr val="003C71"/>
                </a:solidFill>
              </a:rPr>
            </a:br>
            <a:r>
              <a:rPr lang="fr-CA" sz="2300">
                <a:solidFill>
                  <a:srgbClr val="003C71"/>
                </a:solidFill>
              </a:rPr>
              <a:t>Vue d’ensemble</a:t>
            </a:r>
            <a:endParaRPr lang="fr-CA" altLang="en-US" sz="2300">
              <a:solidFill>
                <a:srgbClr val="003C71"/>
              </a:solidFill>
            </a:endParaRPr>
          </a:p>
        </p:txBody>
      </p:sp>
      <p:sp>
        <p:nvSpPr>
          <p:cNvPr id="8" name="Content Placeholder 4">
            <a:extLst>
              <a:ext uri="{FF2B5EF4-FFF2-40B4-BE49-F238E27FC236}">
                <a16:creationId xmlns:a16="http://schemas.microsoft.com/office/drawing/2014/main" id="{3273B829-15DB-4FED-9AD3-E79A8BA22899}"/>
              </a:ext>
            </a:extLst>
          </p:cNvPr>
          <p:cNvSpPr txBox="1">
            <a:spLocks/>
          </p:cNvSpPr>
          <p:nvPr>
            <p:custDataLst>
              <p:tags r:id="rId2"/>
            </p:custDataLst>
          </p:nvPr>
        </p:nvSpPr>
        <p:spPr>
          <a:xfrm>
            <a:off x="742599" y="1059582"/>
            <a:ext cx="7931224" cy="36724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449263">
              <a:spcBef>
                <a:spcPts val="800"/>
              </a:spcBef>
              <a:buClr>
                <a:srgbClr val="000000"/>
              </a:buClr>
              <a:buSzPct val="100000"/>
              <a:defRPr/>
            </a:pPr>
            <a:r>
              <a:rPr lang="fr-CA" sz="2400"/>
              <a:t>À un niveau général, on s’attend à ce que les programmes de génie soient constamment évalués et améliorés au besoin</a:t>
            </a:r>
          </a:p>
          <a:p>
            <a:pPr defTabSz="449263">
              <a:spcBef>
                <a:spcPts val="800"/>
              </a:spcBef>
              <a:buClr>
                <a:srgbClr val="000000"/>
              </a:buClr>
              <a:buSzPct val="100000"/>
              <a:defRPr/>
            </a:pPr>
            <a:r>
              <a:rPr lang="fr-CA" altLang="fr-FR" sz="2400"/>
              <a:t>Il doit y avoir en place des processus démontrant que les résultats d’un programme sont évalués par rapport aux qualités requises des diplômés</a:t>
            </a:r>
          </a:p>
          <a:p>
            <a:pPr lvl="1" defTabSz="449263">
              <a:spcBef>
                <a:spcPts val="800"/>
              </a:spcBef>
              <a:buClr>
                <a:srgbClr val="000000"/>
              </a:buClr>
              <a:buSzPct val="100000"/>
              <a:defRPr/>
            </a:pPr>
            <a:r>
              <a:rPr lang="fr-CA" sz="1700"/>
              <a:t>Les étudiants répondent-ils aux attentes?</a:t>
            </a:r>
          </a:p>
          <a:p>
            <a:pPr lvl="1" defTabSz="449263">
              <a:spcBef>
                <a:spcPts val="800"/>
              </a:spcBef>
              <a:buClr>
                <a:srgbClr val="000000"/>
              </a:buClr>
              <a:buSzPct val="100000"/>
              <a:defRPr/>
            </a:pPr>
            <a:r>
              <a:rPr lang="fr-CA" sz="1700"/>
              <a:t>Dans quels domaines les étudiants connaissent-ils du succès?</a:t>
            </a:r>
          </a:p>
          <a:p>
            <a:pPr lvl="1" defTabSz="449263">
              <a:spcBef>
                <a:spcPts val="800"/>
              </a:spcBef>
              <a:buClr>
                <a:srgbClr val="000000"/>
              </a:buClr>
              <a:buSzPct val="100000"/>
              <a:defRPr/>
            </a:pPr>
            <a:r>
              <a:rPr lang="fr-CA" sz="1700"/>
              <a:t>Quels sont les aspects du programme qui doivent être améliorés?</a:t>
            </a:r>
            <a:endParaRPr lang="fr-CA" altLang="fr-FR" sz="1600"/>
          </a:p>
        </p:txBody>
      </p:sp>
      <p:sp>
        <p:nvSpPr>
          <p:cNvPr id="2" name="Footer Placeholder 1">
            <a:extLst>
              <a:ext uri="{FF2B5EF4-FFF2-40B4-BE49-F238E27FC236}">
                <a16:creationId xmlns:a16="http://schemas.microsoft.com/office/drawing/2014/main" id="{19648A78-F5E4-419B-AEC4-D2B520B9A3BF}"/>
              </a:ext>
            </a:extLst>
          </p:cNvPr>
          <p:cNvSpPr>
            <a:spLocks noGrp="1"/>
          </p:cNvSpPr>
          <p:nvPr>
            <p:ph type="ftr" sz="quarter" idx="3"/>
          </p:nvPr>
        </p:nvSpPr>
        <p:spPr/>
        <p:txBody>
          <a:bodyPr/>
          <a:lstStyle/>
          <a:p>
            <a:endParaRPr lang="en-CA"/>
          </a:p>
        </p:txBody>
      </p:sp>
      <p:sp>
        <p:nvSpPr>
          <p:cNvPr id="3" name="Slide Number Placeholder 2">
            <a:extLst>
              <a:ext uri="{FF2B5EF4-FFF2-40B4-BE49-F238E27FC236}">
                <a16:creationId xmlns:a16="http://schemas.microsoft.com/office/drawing/2014/main" id="{B780DA06-FB9E-4F77-AEFB-C68A451D53EF}"/>
              </a:ext>
            </a:extLst>
          </p:cNvPr>
          <p:cNvSpPr>
            <a:spLocks noGrp="1"/>
          </p:cNvSpPr>
          <p:nvPr>
            <p:ph type="sldNum" sz="quarter" idx="4"/>
          </p:nvPr>
        </p:nvSpPr>
        <p:spPr/>
        <p:txBody>
          <a:bodyPr/>
          <a:lstStyle/>
          <a:p>
            <a:fld id="{2D00DFA4-54D8-426D-8AF1-9A684DA98554}" type="slidenum">
              <a:rPr lang="en-CA" smtClean="0"/>
              <a:pPr/>
              <a:t>62</a:t>
            </a:fld>
            <a:endParaRPr lang="en-CA"/>
          </a:p>
        </p:txBody>
      </p:sp>
    </p:spTree>
    <p:extLst>
      <p:ext uri="{BB962C8B-B14F-4D97-AF65-F5344CB8AC3E}">
        <p14:creationId xmlns:p14="http://schemas.microsoft.com/office/powerpoint/2010/main" val="17003401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a:extLst>
              <a:ext uri="{FF2B5EF4-FFF2-40B4-BE49-F238E27FC236}">
                <a16:creationId xmlns:a16="http://schemas.microsoft.com/office/drawing/2014/main" id="{3856939B-76A4-4058-90F8-47CCB5487AB0}"/>
              </a:ext>
            </a:extLst>
          </p:cNvPr>
          <p:cNvSpPr>
            <a:spLocks noGrp="1"/>
          </p:cNvSpPr>
          <p:nvPr>
            <p:ph type="title"/>
            <p:custDataLst>
              <p:tags r:id="rId1"/>
            </p:custDataLst>
          </p:nvPr>
        </p:nvSpPr>
        <p:spPr>
          <a:xfrm>
            <a:off x="457198" y="51470"/>
            <a:ext cx="8229600" cy="857250"/>
          </a:xfrm>
        </p:spPr>
        <p:txBody>
          <a:bodyPr>
            <a:normAutofit fontScale="90000"/>
          </a:bodyPr>
          <a:lstStyle/>
          <a:p>
            <a:r>
              <a:rPr lang="fr-CA">
                <a:solidFill>
                  <a:srgbClr val="003C71"/>
                </a:solidFill>
              </a:rPr>
              <a:t>Amélioration continue</a:t>
            </a:r>
            <a:br>
              <a:rPr lang="fr-CA">
                <a:solidFill>
                  <a:srgbClr val="003C71"/>
                </a:solidFill>
              </a:rPr>
            </a:br>
            <a:r>
              <a:rPr lang="fr-CA" sz="2400">
                <a:solidFill>
                  <a:srgbClr val="003C71"/>
                </a:solidFill>
              </a:rPr>
              <a:t>La boucle de rétroaction</a:t>
            </a:r>
          </a:p>
        </p:txBody>
      </p:sp>
      <p:grpSp>
        <p:nvGrpSpPr>
          <p:cNvPr id="8" name="Group 7">
            <a:extLst>
              <a:ext uri="{FF2B5EF4-FFF2-40B4-BE49-F238E27FC236}">
                <a16:creationId xmlns:a16="http://schemas.microsoft.com/office/drawing/2014/main" id="{4FCF59BE-E20F-4F84-81AA-3D0C43F9D026}"/>
              </a:ext>
            </a:extLst>
          </p:cNvPr>
          <p:cNvGrpSpPr/>
          <p:nvPr>
            <p:custDataLst>
              <p:tags r:id="rId2"/>
            </p:custDataLst>
          </p:nvPr>
        </p:nvGrpSpPr>
        <p:grpSpPr>
          <a:xfrm>
            <a:off x="3424914" y="1092580"/>
            <a:ext cx="5308415" cy="3208818"/>
            <a:chOff x="2835786" y="671169"/>
            <a:chExt cx="5308415" cy="3208818"/>
          </a:xfrm>
        </p:grpSpPr>
        <p:graphicFrame>
          <p:nvGraphicFramePr>
            <p:cNvPr id="9" name="Diagram 8">
              <a:extLst>
                <a:ext uri="{FF2B5EF4-FFF2-40B4-BE49-F238E27FC236}">
                  <a16:creationId xmlns:a16="http://schemas.microsoft.com/office/drawing/2014/main" id="{A5DF6F61-AECE-4BE2-905A-39AFE213C85F}"/>
                </a:ext>
              </a:extLst>
            </p:cNvPr>
            <p:cNvGraphicFramePr/>
            <p:nvPr>
              <p:extLst>
                <p:ext uri="{D42A27DB-BD31-4B8C-83A1-F6EECF244321}">
                  <p14:modId xmlns:p14="http://schemas.microsoft.com/office/powerpoint/2010/main" val="3659031903"/>
                </p:ext>
              </p:extLst>
            </p:nvPr>
          </p:nvGraphicFramePr>
          <p:xfrm>
            <a:off x="2835786" y="671169"/>
            <a:ext cx="5308415" cy="320881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10" name="Group 9">
              <a:extLst>
                <a:ext uri="{FF2B5EF4-FFF2-40B4-BE49-F238E27FC236}">
                  <a16:creationId xmlns:a16="http://schemas.microsoft.com/office/drawing/2014/main" id="{4117B9FA-B498-4F64-8EAE-22C106E65426}"/>
                </a:ext>
              </a:extLst>
            </p:cNvPr>
            <p:cNvGrpSpPr/>
            <p:nvPr/>
          </p:nvGrpSpPr>
          <p:grpSpPr>
            <a:xfrm>
              <a:off x="4542487" y="1268980"/>
              <a:ext cx="1894911" cy="1921628"/>
              <a:chOff x="4458761" y="1452104"/>
              <a:chExt cx="3300119" cy="3299949"/>
            </a:xfrm>
          </p:grpSpPr>
          <p:grpSp>
            <p:nvGrpSpPr>
              <p:cNvPr id="11" name="Group 10">
                <a:extLst>
                  <a:ext uri="{FF2B5EF4-FFF2-40B4-BE49-F238E27FC236}">
                    <a16:creationId xmlns:a16="http://schemas.microsoft.com/office/drawing/2014/main" id="{B7CE853A-CF19-4603-BCBF-9EAF7622B72F}"/>
                  </a:ext>
                </a:extLst>
              </p:cNvPr>
              <p:cNvGrpSpPr/>
              <p:nvPr/>
            </p:nvGrpSpPr>
            <p:grpSpPr>
              <a:xfrm>
                <a:off x="4458931" y="2770240"/>
                <a:ext cx="3299949" cy="663678"/>
                <a:chOff x="4645743" y="2757948"/>
                <a:chExt cx="3299949" cy="663678"/>
              </a:xfrm>
              <a:scene3d>
                <a:camera prst="orthographicFront">
                  <a:rot lat="0" lon="0" rev="0"/>
                </a:camera>
                <a:lightRig rig="contrasting" dir="t">
                  <a:rot lat="0" lon="0" rev="7800000"/>
                </a:lightRig>
              </a:scene3d>
            </p:grpSpPr>
            <p:sp>
              <p:nvSpPr>
                <p:cNvPr id="28" name="Rectangle: Rounded Corners 27">
                  <a:extLst>
                    <a:ext uri="{FF2B5EF4-FFF2-40B4-BE49-F238E27FC236}">
                      <a16:creationId xmlns:a16="http://schemas.microsoft.com/office/drawing/2014/main" id="{4C790A87-B27F-4C57-B9B6-26E707368B08}"/>
                    </a:ext>
                  </a:extLst>
                </p:cNvPr>
                <p:cNvSpPr/>
                <p:nvPr/>
              </p:nvSpPr>
              <p:spPr>
                <a:xfrm>
                  <a:off x="4645743" y="2757948"/>
                  <a:ext cx="1460090" cy="663678"/>
                </a:xfrm>
                <a:prstGeom prst="roundRect">
                  <a:avLst>
                    <a:gd name="adj" fmla="val 50000"/>
                  </a:avLst>
                </a:prstGeom>
                <a:solidFill>
                  <a:srgbClr val="9E652E">
                    <a:alpha val="49804"/>
                  </a:srgb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1">
                    <a:ln>
                      <a:solidFill>
                        <a:schemeClr val="tx1"/>
                      </a:solidFill>
                    </a:ln>
                  </a:endParaRPr>
                </a:p>
              </p:txBody>
            </p:sp>
            <p:sp>
              <p:nvSpPr>
                <p:cNvPr id="29" name="Rectangle: Rounded Corners 28">
                  <a:extLst>
                    <a:ext uri="{FF2B5EF4-FFF2-40B4-BE49-F238E27FC236}">
                      <a16:creationId xmlns:a16="http://schemas.microsoft.com/office/drawing/2014/main" id="{75B574EE-604C-4999-8C70-6B49801D01C7}"/>
                    </a:ext>
                  </a:extLst>
                </p:cNvPr>
                <p:cNvSpPr/>
                <p:nvPr/>
              </p:nvSpPr>
              <p:spPr>
                <a:xfrm>
                  <a:off x="6485602" y="2757948"/>
                  <a:ext cx="1460090" cy="663678"/>
                </a:xfrm>
                <a:prstGeom prst="roundRect">
                  <a:avLst>
                    <a:gd name="adj" fmla="val 50000"/>
                  </a:avLst>
                </a:prstGeom>
                <a:solidFill>
                  <a:srgbClr val="9D2235">
                    <a:alpha val="49804"/>
                  </a:srgb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1">
                    <a:ln>
                      <a:solidFill>
                        <a:schemeClr val="tx1"/>
                      </a:solidFill>
                    </a:ln>
                  </a:endParaRPr>
                </a:p>
              </p:txBody>
            </p:sp>
            <p:sp>
              <p:nvSpPr>
                <p:cNvPr id="30" name="Oval 29">
                  <a:extLst>
                    <a:ext uri="{FF2B5EF4-FFF2-40B4-BE49-F238E27FC236}">
                      <a16:creationId xmlns:a16="http://schemas.microsoft.com/office/drawing/2014/main" id="{55766884-85C1-4600-881D-8310783346DA}"/>
                    </a:ext>
                  </a:extLst>
                </p:cNvPr>
                <p:cNvSpPr/>
                <p:nvPr/>
              </p:nvSpPr>
              <p:spPr>
                <a:xfrm>
                  <a:off x="7610166" y="2968113"/>
                  <a:ext cx="243348" cy="243348"/>
                </a:xfrm>
                <a:prstGeom prst="ellipse">
                  <a:avLst/>
                </a:prstGeom>
                <a:solidFill>
                  <a:schemeClr val="bg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1">
                    <a:ln>
                      <a:solidFill>
                        <a:schemeClr val="bg1"/>
                      </a:solidFill>
                    </a:ln>
                    <a:solidFill>
                      <a:schemeClr val="bg1"/>
                    </a:solidFill>
                  </a:endParaRPr>
                </a:p>
              </p:txBody>
            </p:sp>
            <p:sp>
              <p:nvSpPr>
                <p:cNvPr id="31" name="Oval 30">
                  <a:extLst>
                    <a:ext uri="{FF2B5EF4-FFF2-40B4-BE49-F238E27FC236}">
                      <a16:creationId xmlns:a16="http://schemas.microsoft.com/office/drawing/2014/main" id="{6D93DEB3-144B-42D0-8C7A-AC4C45316882}"/>
                    </a:ext>
                  </a:extLst>
                </p:cNvPr>
                <p:cNvSpPr/>
                <p:nvPr/>
              </p:nvSpPr>
              <p:spPr>
                <a:xfrm>
                  <a:off x="4731772" y="2968113"/>
                  <a:ext cx="243348" cy="243348"/>
                </a:xfrm>
                <a:prstGeom prst="ellipse">
                  <a:avLst/>
                </a:prstGeom>
                <a:solidFill>
                  <a:schemeClr val="bg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1">
                    <a:ln>
                      <a:solidFill>
                        <a:schemeClr val="bg1"/>
                      </a:solidFill>
                    </a:ln>
                    <a:solidFill>
                      <a:schemeClr val="bg1"/>
                    </a:solidFill>
                  </a:endParaRPr>
                </a:p>
              </p:txBody>
            </p:sp>
          </p:grpSp>
          <p:grpSp>
            <p:nvGrpSpPr>
              <p:cNvPr id="12" name="Group 11">
                <a:extLst>
                  <a:ext uri="{FF2B5EF4-FFF2-40B4-BE49-F238E27FC236}">
                    <a16:creationId xmlns:a16="http://schemas.microsoft.com/office/drawing/2014/main" id="{369DE22E-0D5C-40F9-8281-0F2F5ABB99E7}"/>
                  </a:ext>
                </a:extLst>
              </p:cNvPr>
              <p:cNvGrpSpPr/>
              <p:nvPr/>
            </p:nvGrpSpPr>
            <p:grpSpPr>
              <a:xfrm rot="5400000">
                <a:off x="4458931" y="2770240"/>
                <a:ext cx="3299949" cy="663678"/>
                <a:chOff x="4645743" y="2757948"/>
                <a:chExt cx="3299949" cy="663678"/>
              </a:xfrm>
              <a:scene3d>
                <a:camera prst="orthographicFront">
                  <a:rot lat="0" lon="0" rev="0"/>
                </a:camera>
                <a:lightRig rig="contrasting" dir="t">
                  <a:rot lat="0" lon="0" rev="7800000"/>
                </a:lightRig>
              </a:scene3d>
            </p:grpSpPr>
            <p:sp>
              <p:nvSpPr>
                <p:cNvPr id="24" name="Rectangle: Rounded Corners 23">
                  <a:extLst>
                    <a:ext uri="{FF2B5EF4-FFF2-40B4-BE49-F238E27FC236}">
                      <a16:creationId xmlns:a16="http://schemas.microsoft.com/office/drawing/2014/main" id="{24CDB078-1BB9-494E-B73F-5044FB27D2FA}"/>
                    </a:ext>
                  </a:extLst>
                </p:cNvPr>
                <p:cNvSpPr/>
                <p:nvPr/>
              </p:nvSpPr>
              <p:spPr>
                <a:xfrm>
                  <a:off x="4645743" y="2757948"/>
                  <a:ext cx="1460090" cy="663678"/>
                </a:xfrm>
                <a:prstGeom prst="roundRect">
                  <a:avLst>
                    <a:gd name="adj" fmla="val 50000"/>
                  </a:avLst>
                </a:prstGeom>
                <a:solidFill>
                  <a:srgbClr val="003C71">
                    <a:alpha val="49804"/>
                  </a:srgb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1">
                    <a:ln>
                      <a:solidFill>
                        <a:schemeClr val="tx1"/>
                      </a:solidFill>
                    </a:ln>
                  </a:endParaRPr>
                </a:p>
              </p:txBody>
            </p:sp>
            <p:sp>
              <p:nvSpPr>
                <p:cNvPr id="25" name="Rectangle: Rounded Corners 24">
                  <a:extLst>
                    <a:ext uri="{FF2B5EF4-FFF2-40B4-BE49-F238E27FC236}">
                      <a16:creationId xmlns:a16="http://schemas.microsoft.com/office/drawing/2014/main" id="{164CD763-3D50-4109-AA9A-6282BA9D8C38}"/>
                    </a:ext>
                  </a:extLst>
                </p:cNvPr>
                <p:cNvSpPr/>
                <p:nvPr/>
              </p:nvSpPr>
              <p:spPr>
                <a:xfrm>
                  <a:off x="6485602" y="2757948"/>
                  <a:ext cx="1460090" cy="663678"/>
                </a:xfrm>
                <a:prstGeom prst="roundRect">
                  <a:avLst>
                    <a:gd name="adj" fmla="val 50000"/>
                  </a:avLst>
                </a:prstGeom>
                <a:solidFill>
                  <a:srgbClr val="653165">
                    <a:alpha val="49804"/>
                  </a:srgb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1">
                    <a:ln>
                      <a:solidFill>
                        <a:schemeClr val="tx1"/>
                      </a:solidFill>
                    </a:ln>
                  </a:endParaRPr>
                </a:p>
              </p:txBody>
            </p:sp>
            <p:sp>
              <p:nvSpPr>
                <p:cNvPr id="26" name="Oval 25">
                  <a:extLst>
                    <a:ext uri="{FF2B5EF4-FFF2-40B4-BE49-F238E27FC236}">
                      <a16:creationId xmlns:a16="http://schemas.microsoft.com/office/drawing/2014/main" id="{4496D8E0-4C1E-4259-A8C1-B5CB961EC540}"/>
                    </a:ext>
                  </a:extLst>
                </p:cNvPr>
                <p:cNvSpPr/>
                <p:nvPr/>
              </p:nvSpPr>
              <p:spPr>
                <a:xfrm>
                  <a:off x="7610166" y="2968113"/>
                  <a:ext cx="243348" cy="243348"/>
                </a:xfrm>
                <a:prstGeom prst="ellipse">
                  <a:avLst/>
                </a:prstGeom>
                <a:solidFill>
                  <a:schemeClr val="bg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1">
                    <a:ln>
                      <a:solidFill>
                        <a:schemeClr val="bg1"/>
                      </a:solidFill>
                    </a:ln>
                    <a:solidFill>
                      <a:schemeClr val="bg1"/>
                    </a:solidFill>
                  </a:endParaRPr>
                </a:p>
              </p:txBody>
            </p:sp>
            <p:sp>
              <p:nvSpPr>
                <p:cNvPr id="27" name="Oval 26">
                  <a:extLst>
                    <a:ext uri="{FF2B5EF4-FFF2-40B4-BE49-F238E27FC236}">
                      <a16:creationId xmlns:a16="http://schemas.microsoft.com/office/drawing/2014/main" id="{492A19CB-FA2C-45B6-B28E-27949ACF7911}"/>
                    </a:ext>
                  </a:extLst>
                </p:cNvPr>
                <p:cNvSpPr/>
                <p:nvPr/>
              </p:nvSpPr>
              <p:spPr>
                <a:xfrm>
                  <a:off x="4731772" y="2968113"/>
                  <a:ext cx="243348" cy="243348"/>
                </a:xfrm>
                <a:prstGeom prst="ellipse">
                  <a:avLst/>
                </a:prstGeom>
                <a:solidFill>
                  <a:schemeClr val="bg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1">
                    <a:ln>
                      <a:solidFill>
                        <a:schemeClr val="bg1"/>
                      </a:solidFill>
                    </a:ln>
                    <a:solidFill>
                      <a:schemeClr val="bg1"/>
                    </a:solidFill>
                  </a:endParaRPr>
                </a:p>
              </p:txBody>
            </p:sp>
          </p:grpSp>
          <p:grpSp>
            <p:nvGrpSpPr>
              <p:cNvPr id="13" name="Group 12">
                <a:extLst>
                  <a:ext uri="{FF2B5EF4-FFF2-40B4-BE49-F238E27FC236}">
                    <a16:creationId xmlns:a16="http://schemas.microsoft.com/office/drawing/2014/main" id="{25F52F9C-A810-4E43-B8F2-3C9AB84F2C51}"/>
                  </a:ext>
                </a:extLst>
              </p:cNvPr>
              <p:cNvGrpSpPr/>
              <p:nvPr/>
            </p:nvGrpSpPr>
            <p:grpSpPr>
              <a:xfrm rot="2700000">
                <a:off x="4458931" y="2770240"/>
                <a:ext cx="3299949" cy="663678"/>
                <a:chOff x="4645743" y="2757948"/>
                <a:chExt cx="3299949" cy="663678"/>
              </a:xfrm>
              <a:scene3d>
                <a:camera prst="orthographicFront">
                  <a:rot lat="0" lon="0" rev="0"/>
                </a:camera>
                <a:lightRig rig="contrasting" dir="t">
                  <a:rot lat="0" lon="0" rev="7800000"/>
                </a:lightRig>
              </a:scene3d>
            </p:grpSpPr>
            <p:sp>
              <p:nvSpPr>
                <p:cNvPr id="20" name="Rectangle: Rounded Corners 19">
                  <a:extLst>
                    <a:ext uri="{FF2B5EF4-FFF2-40B4-BE49-F238E27FC236}">
                      <a16:creationId xmlns:a16="http://schemas.microsoft.com/office/drawing/2014/main" id="{43013648-FA33-4448-A481-AAB4DDEB35CD}"/>
                    </a:ext>
                  </a:extLst>
                </p:cNvPr>
                <p:cNvSpPr/>
                <p:nvPr/>
              </p:nvSpPr>
              <p:spPr>
                <a:xfrm>
                  <a:off x="4645743" y="2757948"/>
                  <a:ext cx="1460090" cy="663678"/>
                </a:xfrm>
                <a:prstGeom prst="roundRect">
                  <a:avLst>
                    <a:gd name="adj" fmla="val 50000"/>
                  </a:avLst>
                </a:prstGeom>
                <a:solidFill>
                  <a:srgbClr val="B7C9D3">
                    <a:alpha val="49804"/>
                  </a:srgb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1">
                    <a:ln>
                      <a:solidFill>
                        <a:schemeClr val="tx1"/>
                      </a:solidFill>
                    </a:ln>
                  </a:endParaRPr>
                </a:p>
              </p:txBody>
            </p:sp>
            <p:sp>
              <p:nvSpPr>
                <p:cNvPr id="21" name="Rectangle: Rounded Corners 20">
                  <a:extLst>
                    <a:ext uri="{FF2B5EF4-FFF2-40B4-BE49-F238E27FC236}">
                      <a16:creationId xmlns:a16="http://schemas.microsoft.com/office/drawing/2014/main" id="{42D65204-6804-467C-8D17-53AFE2DF06F8}"/>
                    </a:ext>
                  </a:extLst>
                </p:cNvPr>
                <p:cNvSpPr/>
                <p:nvPr/>
              </p:nvSpPr>
              <p:spPr>
                <a:xfrm>
                  <a:off x="6485602" y="2757948"/>
                  <a:ext cx="1460090" cy="663678"/>
                </a:xfrm>
                <a:prstGeom prst="roundRect">
                  <a:avLst>
                    <a:gd name="adj" fmla="val 50000"/>
                  </a:avLst>
                </a:prstGeom>
                <a:solidFill>
                  <a:srgbClr val="CF7F00">
                    <a:alpha val="49804"/>
                  </a:srgb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1">
                    <a:ln>
                      <a:solidFill>
                        <a:schemeClr val="tx1"/>
                      </a:solidFill>
                    </a:ln>
                  </a:endParaRPr>
                </a:p>
              </p:txBody>
            </p:sp>
            <p:sp>
              <p:nvSpPr>
                <p:cNvPr id="22" name="Oval 21">
                  <a:extLst>
                    <a:ext uri="{FF2B5EF4-FFF2-40B4-BE49-F238E27FC236}">
                      <a16:creationId xmlns:a16="http://schemas.microsoft.com/office/drawing/2014/main" id="{A3E9D999-E7E4-4C56-BE0D-AB8481F8B19E}"/>
                    </a:ext>
                  </a:extLst>
                </p:cNvPr>
                <p:cNvSpPr/>
                <p:nvPr/>
              </p:nvSpPr>
              <p:spPr>
                <a:xfrm>
                  <a:off x="7610166" y="2968113"/>
                  <a:ext cx="243348" cy="243348"/>
                </a:xfrm>
                <a:prstGeom prst="ellipse">
                  <a:avLst/>
                </a:prstGeom>
                <a:solidFill>
                  <a:schemeClr val="bg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1">
                    <a:ln>
                      <a:solidFill>
                        <a:schemeClr val="bg1"/>
                      </a:solidFill>
                    </a:ln>
                    <a:solidFill>
                      <a:schemeClr val="bg1"/>
                    </a:solidFill>
                  </a:endParaRPr>
                </a:p>
              </p:txBody>
            </p:sp>
            <p:sp>
              <p:nvSpPr>
                <p:cNvPr id="23" name="Oval 22">
                  <a:extLst>
                    <a:ext uri="{FF2B5EF4-FFF2-40B4-BE49-F238E27FC236}">
                      <a16:creationId xmlns:a16="http://schemas.microsoft.com/office/drawing/2014/main" id="{EFF3E46C-AD0E-4C0C-8DAB-384AED839613}"/>
                    </a:ext>
                  </a:extLst>
                </p:cNvPr>
                <p:cNvSpPr/>
                <p:nvPr/>
              </p:nvSpPr>
              <p:spPr>
                <a:xfrm>
                  <a:off x="4731772" y="2968113"/>
                  <a:ext cx="243348" cy="243348"/>
                </a:xfrm>
                <a:prstGeom prst="ellipse">
                  <a:avLst/>
                </a:prstGeom>
                <a:solidFill>
                  <a:schemeClr val="bg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1">
                    <a:ln>
                      <a:solidFill>
                        <a:schemeClr val="bg1"/>
                      </a:solidFill>
                    </a:ln>
                    <a:solidFill>
                      <a:schemeClr val="bg1"/>
                    </a:solidFill>
                  </a:endParaRPr>
                </a:p>
              </p:txBody>
            </p:sp>
          </p:grpSp>
          <p:grpSp>
            <p:nvGrpSpPr>
              <p:cNvPr id="14" name="Group 13">
                <a:extLst>
                  <a:ext uri="{FF2B5EF4-FFF2-40B4-BE49-F238E27FC236}">
                    <a16:creationId xmlns:a16="http://schemas.microsoft.com/office/drawing/2014/main" id="{9967D166-0B4B-472D-87B5-3BAC363E6F44}"/>
                  </a:ext>
                </a:extLst>
              </p:cNvPr>
              <p:cNvGrpSpPr/>
              <p:nvPr/>
            </p:nvGrpSpPr>
            <p:grpSpPr>
              <a:xfrm rot="8100000">
                <a:off x="4458761" y="2769786"/>
                <a:ext cx="3299932" cy="664202"/>
                <a:chOff x="4645743" y="2757948"/>
                <a:chExt cx="3299932" cy="664202"/>
              </a:xfrm>
              <a:scene3d>
                <a:camera prst="orthographicFront">
                  <a:rot lat="0" lon="0" rev="0"/>
                </a:camera>
                <a:lightRig rig="contrasting" dir="t">
                  <a:rot lat="0" lon="0" rev="7800000"/>
                </a:lightRig>
              </a:scene3d>
            </p:grpSpPr>
            <p:sp>
              <p:nvSpPr>
                <p:cNvPr id="16" name="Rectangle: Rounded Corners 15">
                  <a:extLst>
                    <a:ext uri="{FF2B5EF4-FFF2-40B4-BE49-F238E27FC236}">
                      <a16:creationId xmlns:a16="http://schemas.microsoft.com/office/drawing/2014/main" id="{2FB3E6BF-03E9-4C96-B9B8-3BB5DFEB35B1}"/>
                    </a:ext>
                  </a:extLst>
                </p:cNvPr>
                <p:cNvSpPr/>
                <p:nvPr/>
              </p:nvSpPr>
              <p:spPr>
                <a:xfrm>
                  <a:off x="4645743" y="2757948"/>
                  <a:ext cx="1460090" cy="663678"/>
                </a:xfrm>
                <a:prstGeom prst="roundRect">
                  <a:avLst>
                    <a:gd name="adj" fmla="val 50000"/>
                  </a:avLst>
                </a:prstGeom>
                <a:solidFill>
                  <a:srgbClr val="67823A">
                    <a:alpha val="49804"/>
                  </a:srgb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1">
                    <a:ln>
                      <a:solidFill>
                        <a:schemeClr val="tx1"/>
                      </a:solidFill>
                    </a:ln>
                  </a:endParaRPr>
                </a:p>
              </p:txBody>
            </p:sp>
            <p:sp>
              <p:nvSpPr>
                <p:cNvPr id="17" name="Rectangle: Rounded Corners 16">
                  <a:extLst>
                    <a:ext uri="{FF2B5EF4-FFF2-40B4-BE49-F238E27FC236}">
                      <a16:creationId xmlns:a16="http://schemas.microsoft.com/office/drawing/2014/main" id="{9E2078DB-AE92-4E27-A262-D5A232390548}"/>
                    </a:ext>
                  </a:extLst>
                </p:cNvPr>
                <p:cNvSpPr/>
                <p:nvPr/>
              </p:nvSpPr>
              <p:spPr>
                <a:xfrm>
                  <a:off x="6485586" y="2758473"/>
                  <a:ext cx="1460089" cy="663677"/>
                </a:xfrm>
                <a:prstGeom prst="roundRect">
                  <a:avLst>
                    <a:gd name="adj" fmla="val 50000"/>
                  </a:avLst>
                </a:prstGeom>
                <a:solidFill>
                  <a:srgbClr val="696158">
                    <a:alpha val="49804"/>
                  </a:srgb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1">
                    <a:ln>
                      <a:solidFill>
                        <a:schemeClr val="tx1"/>
                      </a:solidFill>
                    </a:ln>
                  </a:endParaRPr>
                </a:p>
              </p:txBody>
            </p:sp>
            <p:sp>
              <p:nvSpPr>
                <p:cNvPr id="18" name="Oval 17">
                  <a:extLst>
                    <a:ext uri="{FF2B5EF4-FFF2-40B4-BE49-F238E27FC236}">
                      <a16:creationId xmlns:a16="http://schemas.microsoft.com/office/drawing/2014/main" id="{70CCCA5F-878D-4D10-949C-01F52306E63A}"/>
                    </a:ext>
                  </a:extLst>
                </p:cNvPr>
                <p:cNvSpPr/>
                <p:nvPr/>
              </p:nvSpPr>
              <p:spPr>
                <a:xfrm>
                  <a:off x="7610166" y="2968113"/>
                  <a:ext cx="243348" cy="243348"/>
                </a:xfrm>
                <a:prstGeom prst="ellipse">
                  <a:avLst/>
                </a:prstGeom>
                <a:solidFill>
                  <a:schemeClr val="bg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1">
                    <a:ln>
                      <a:solidFill>
                        <a:schemeClr val="bg1"/>
                      </a:solidFill>
                    </a:ln>
                    <a:solidFill>
                      <a:schemeClr val="bg1"/>
                    </a:solidFill>
                  </a:endParaRPr>
                </a:p>
              </p:txBody>
            </p:sp>
            <p:sp>
              <p:nvSpPr>
                <p:cNvPr id="19" name="Oval 18">
                  <a:extLst>
                    <a:ext uri="{FF2B5EF4-FFF2-40B4-BE49-F238E27FC236}">
                      <a16:creationId xmlns:a16="http://schemas.microsoft.com/office/drawing/2014/main" id="{2B206C8A-F4C1-433C-81E4-4BE2B265FE32}"/>
                    </a:ext>
                  </a:extLst>
                </p:cNvPr>
                <p:cNvSpPr/>
                <p:nvPr/>
              </p:nvSpPr>
              <p:spPr>
                <a:xfrm>
                  <a:off x="4731772" y="2968113"/>
                  <a:ext cx="243348" cy="243348"/>
                </a:xfrm>
                <a:prstGeom prst="ellipse">
                  <a:avLst/>
                </a:prstGeom>
                <a:solidFill>
                  <a:schemeClr val="bg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1">
                    <a:ln>
                      <a:solidFill>
                        <a:schemeClr val="bg1"/>
                      </a:solidFill>
                    </a:ln>
                    <a:solidFill>
                      <a:schemeClr val="bg1"/>
                    </a:solidFill>
                  </a:endParaRPr>
                </a:p>
              </p:txBody>
            </p:sp>
          </p:grpSp>
          <p:sp>
            <p:nvSpPr>
              <p:cNvPr id="15" name="Oval 14">
                <a:extLst>
                  <a:ext uri="{FF2B5EF4-FFF2-40B4-BE49-F238E27FC236}">
                    <a16:creationId xmlns:a16="http://schemas.microsoft.com/office/drawing/2014/main" id="{69E9E12F-B3B9-4D36-982C-0849D3BA906C}"/>
                  </a:ext>
                </a:extLst>
              </p:cNvPr>
              <p:cNvSpPr/>
              <p:nvPr/>
            </p:nvSpPr>
            <p:spPr>
              <a:xfrm>
                <a:off x="5781410" y="2754346"/>
                <a:ext cx="663678" cy="663678"/>
              </a:xfrm>
              <a:prstGeom prst="ellipse">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sp>
        <p:nvSpPr>
          <p:cNvPr id="32" name="Content Placeholder 2">
            <a:extLst>
              <a:ext uri="{FF2B5EF4-FFF2-40B4-BE49-F238E27FC236}">
                <a16:creationId xmlns:a16="http://schemas.microsoft.com/office/drawing/2014/main" id="{627B1B65-DD12-4D2E-AAFD-62230C499CB7}"/>
              </a:ext>
            </a:extLst>
          </p:cNvPr>
          <p:cNvSpPr txBox="1">
            <a:spLocks/>
          </p:cNvSpPr>
          <p:nvPr>
            <p:custDataLst>
              <p:tags r:id="rId3"/>
            </p:custDataLst>
          </p:nvPr>
        </p:nvSpPr>
        <p:spPr>
          <a:xfrm>
            <a:off x="4628542" y="4423466"/>
            <a:ext cx="3014247" cy="248728"/>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67823A"/>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Aft>
                <a:spcPts val="1200"/>
              </a:spcAft>
              <a:buNone/>
            </a:pPr>
            <a:r>
              <a:rPr lang="fr-CA" sz="1200" i="1">
                <a:solidFill>
                  <a:srgbClr val="003C71"/>
                </a:solidFill>
                <a:latin typeface="+mj-lt"/>
                <a:ea typeface="+mj-ea"/>
                <a:cs typeface="+mj-cs"/>
              </a:rPr>
              <a:t>Planifier. Faire. Vérifier. Agir</a:t>
            </a:r>
            <a:endParaRPr lang="fr-CA" sz="1800" i="1">
              <a:solidFill>
                <a:schemeClr val="tx2"/>
              </a:solidFill>
            </a:endParaRPr>
          </a:p>
        </p:txBody>
      </p:sp>
      <p:sp>
        <p:nvSpPr>
          <p:cNvPr id="33" name="Content Placeholder 4">
            <a:extLst>
              <a:ext uri="{FF2B5EF4-FFF2-40B4-BE49-F238E27FC236}">
                <a16:creationId xmlns:a16="http://schemas.microsoft.com/office/drawing/2014/main" id="{DD6281E5-61C4-435D-B3BA-37703875FEE0}"/>
              </a:ext>
            </a:extLst>
          </p:cNvPr>
          <p:cNvSpPr txBox="1">
            <a:spLocks/>
          </p:cNvSpPr>
          <p:nvPr>
            <p:custDataLst>
              <p:tags r:id="rId4"/>
            </p:custDataLst>
          </p:nvPr>
        </p:nvSpPr>
        <p:spPr>
          <a:xfrm>
            <a:off x="305238" y="1153509"/>
            <a:ext cx="3906168" cy="336335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449263">
              <a:spcBef>
                <a:spcPts val="800"/>
              </a:spcBef>
              <a:buClr>
                <a:srgbClr val="000000"/>
              </a:buClr>
              <a:buSzPct val="100000"/>
              <a:buNone/>
              <a:defRPr/>
            </a:pPr>
            <a:endParaRPr lang="fr-CA" altLang="fr-FR" sz="1500"/>
          </a:p>
          <a:p>
            <a:pPr marL="0" indent="0" defTabSz="449263">
              <a:spcBef>
                <a:spcPts val="800"/>
              </a:spcBef>
              <a:buClr>
                <a:srgbClr val="000000"/>
              </a:buClr>
              <a:buSzPct val="100000"/>
              <a:buNone/>
              <a:defRPr/>
            </a:pPr>
            <a:r>
              <a:rPr lang="fr-CA" altLang="fr-FR" sz="2400"/>
              <a:t>Si les résultats observés ne concordent pas avec les qualités attendues, il faut ajuster les intrants et/ou les processus du système.</a:t>
            </a:r>
          </a:p>
          <a:p>
            <a:pPr>
              <a:defRPr/>
            </a:pPr>
            <a:endParaRPr lang="fr-CA" sz="1600"/>
          </a:p>
          <a:p>
            <a:pPr marL="0" indent="0">
              <a:lnSpc>
                <a:spcPct val="120000"/>
              </a:lnSpc>
              <a:spcBef>
                <a:spcPts val="0"/>
              </a:spcBef>
              <a:buNone/>
            </a:pPr>
            <a:endParaRPr lang="fr-CA" altLang="fr-FR" sz="1600"/>
          </a:p>
        </p:txBody>
      </p:sp>
      <p:sp>
        <p:nvSpPr>
          <p:cNvPr id="2" name="Footer Placeholder 1">
            <a:extLst>
              <a:ext uri="{FF2B5EF4-FFF2-40B4-BE49-F238E27FC236}">
                <a16:creationId xmlns:a16="http://schemas.microsoft.com/office/drawing/2014/main" id="{7590A754-BAE2-49A7-90C9-BF1E808BCEA5}"/>
              </a:ext>
            </a:extLst>
          </p:cNvPr>
          <p:cNvSpPr>
            <a:spLocks noGrp="1"/>
          </p:cNvSpPr>
          <p:nvPr>
            <p:ph type="ftr" sz="quarter" idx="3"/>
          </p:nvPr>
        </p:nvSpPr>
        <p:spPr/>
        <p:txBody>
          <a:bodyPr/>
          <a:lstStyle/>
          <a:p>
            <a:endParaRPr lang="en-CA"/>
          </a:p>
        </p:txBody>
      </p:sp>
      <p:sp>
        <p:nvSpPr>
          <p:cNvPr id="3" name="Slide Number Placeholder 2">
            <a:extLst>
              <a:ext uri="{FF2B5EF4-FFF2-40B4-BE49-F238E27FC236}">
                <a16:creationId xmlns:a16="http://schemas.microsoft.com/office/drawing/2014/main" id="{B12FBC08-1ECC-41D1-B2F2-0DB8FA2192DE}"/>
              </a:ext>
            </a:extLst>
          </p:cNvPr>
          <p:cNvSpPr>
            <a:spLocks noGrp="1"/>
          </p:cNvSpPr>
          <p:nvPr>
            <p:ph type="sldNum" sz="quarter" idx="4"/>
          </p:nvPr>
        </p:nvSpPr>
        <p:spPr/>
        <p:txBody>
          <a:bodyPr/>
          <a:lstStyle/>
          <a:p>
            <a:fld id="{2D00DFA4-54D8-426D-8AF1-9A684DA98554}" type="slidenum">
              <a:rPr lang="en-CA" smtClean="0"/>
              <a:pPr/>
              <a:t>63</a:t>
            </a:fld>
            <a:endParaRPr lang="en-CA"/>
          </a:p>
        </p:txBody>
      </p:sp>
    </p:spTree>
    <p:extLst>
      <p:ext uri="{BB962C8B-B14F-4D97-AF65-F5344CB8AC3E}">
        <p14:creationId xmlns:p14="http://schemas.microsoft.com/office/powerpoint/2010/main" val="38583327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0E7C97D1-767E-40A3-8FFE-3409193D839D}"/>
              </a:ext>
            </a:extLst>
          </p:cNvPr>
          <p:cNvSpPr txBox="1">
            <a:spLocks noChangeArrowheads="1"/>
          </p:cNvSpPr>
          <p:nvPr>
            <p:custDataLst>
              <p:tags r:id="rId1"/>
            </p:custDataLst>
          </p:nvPr>
        </p:nvSpPr>
        <p:spPr>
          <a:xfrm>
            <a:off x="457200" y="51470"/>
            <a:ext cx="8229600" cy="857250"/>
          </a:xfrm>
          <a:prstGeom prst="rect">
            <a:avLst/>
          </a:prstGeom>
        </p:spPr>
        <p:txBody>
          <a:bodyPr vert="horz" lIns="91440" tIns="45720" rIns="91440" bIns="45720" rtlCol="0" anchor="b" anchorCtr="0">
            <a:normAutofit fontScale="97500" lnSpcReduction="10000"/>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fr-CA">
                <a:solidFill>
                  <a:srgbClr val="003C71"/>
                </a:solidFill>
              </a:rPr>
              <a:t> Processus d’amélioration :</a:t>
            </a:r>
            <a:br>
              <a:rPr lang="fr-CA">
                <a:solidFill>
                  <a:srgbClr val="003C71"/>
                </a:solidFill>
              </a:rPr>
            </a:br>
            <a:r>
              <a:rPr lang="fr-CA" sz="2300">
                <a:solidFill>
                  <a:srgbClr val="003C71"/>
                </a:solidFill>
              </a:rPr>
              <a:t>Rubrique</a:t>
            </a:r>
            <a:endParaRPr lang="fr-CA" altLang="en-US" sz="2300">
              <a:solidFill>
                <a:srgbClr val="003C71"/>
              </a:solidFill>
            </a:endParaRPr>
          </a:p>
        </p:txBody>
      </p:sp>
      <p:sp>
        <p:nvSpPr>
          <p:cNvPr id="8" name="Content Placeholder 4">
            <a:extLst>
              <a:ext uri="{FF2B5EF4-FFF2-40B4-BE49-F238E27FC236}">
                <a16:creationId xmlns:a16="http://schemas.microsoft.com/office/drawing/2014/main" id="{3273B829-15DB-4FED-9AD3-E79A8BA22899}"/>
              </a:ext>
            </a:extLst>
          </p:cNvPr>
          <p:cNvSpPr txBox="1">
            <a:spLocks/>
          </p:cNvSpPr>
          <p:nvPr>
            <p:custDataLst>
              <p:tags r:id="rId2"/>
            </p:custDataLst>
          </p:nvPr>
        </p:nvSpPr>
        <p:spPr>
          <a:xfrm>
            <a:off x="1187624" y="1347614"/>
            <a:ext cx="6336704" cy="31683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ts val="0"/>
              </a:spcBef>
              <a:buNone/>
            </a:pPr>
            <a:endParaRPr lang="fr-CA" altLang="fr-FR" sz="2000"/>
          </a:p>
        </p:txBody>
      </p:sp>
      <p:sp>
        <p:nvSpPr>
          <p:cNvPr id="3" name="TextBox 2">
            <a:extLst>
              <a:ext uri="{FF2B5EF4-FFF2-40B4-BE49-F238E27FC236}">
                <a16:creationId xmlns:a16="http://schemas.microsoft.com/office/drawing/2014/main" id="{252A724F-9BF7-4379-AED3-87F9C34B2688}"/>
              </a:ext>
            </a:extLst>
          </p:cNvPr>
          <p:cNvSpPr txBox="1"/>
          <p:nvPr>
            <p:custDataLst>
              <p:tags r:id="rId3"/>
            </p:custDataLst>
          </p:nvPr>
        </p:nvSpPr>
        <p:spPr>
          <a:xfrm>
            <a:off x="260368" y="1358126"/>
            <a:ext cx="3600395" cy="2831544"/>
          </a:xfrm>
          <a:prstGeom prst="rect">
            <a:avLst/>
          </a:prstGeom>
          <a:noFill/>
        </p:spPr>
        <p:txBody>
          <a:bodyPr wrap="square" rtlCol="0">
            <a:spAutoFit/>
          </a:bodyPr>
          <a:lstStyle/>
          <a:p>
            <a:r>
              <a:rPr lang="fr-CA" sz="1600" b="1">
                <a:solidFill>
                  <a:srgbClr val="003C71"/>
                </a:solidFill>
              </a:rPr>
              <a:t>3.2.1</a:t>
            </a:r>
          </a:p>
          <a:p>
            <a:r>
              <a:rPr lang="fr-CA">
                <a:solidFill>
                  <a:srgbClr val="003C71"/>
                </a:solidFill>
              </a:rPr>
              <a:t>Il doit y avoir en place des processus démontrant que les résultats d’un programme sont évalués par rapport aux qualités requises des diplômés et que les résultats sont validés, analysés et utilisés pour perfectionner le programme.</a:t>
            </a:r>
          </a:p>
          <a:p>
            <a:endParaRPr lang="fr-CA">
              <a:solidFill>
                <a:srgbClr val="003C71"/>
              </a:solidFill>
            </a:endParaRPr>
          </a:p>
        </p:txBody>
      </p:sp>
      <p:cxnSp>
        <p:nvCxnSpPr>
          <p:cNvPr id="6" name="Straight Connector 5">
            <a:extLst>
              <a:ext uri="{FF2B5EF4-FFF2-40B4-BE49-F238E27FC236}">
                <a16:creationId xmlns:a16="http://schemas.microsoft.com/office/drawing/2014/main" id="{D6EDF171-8AAB-49AC-978C-452ECA0F9093}"/>
              </a:ext>
            </a:extLst>
          </p:cNvPr>
          <p:cNvCxnSpPr/>
          <p:nvPr>
            <p:custDataLst>
              <p:tags r:id="rId4"/>
            </p:custDataLst>
          </p:nvPr>
        </p:nvCxnSpPr>
        <p:spPr>
          <a:xfrm>
            <a:off x="3860763" y="987574"/>
            <a:ext cx="0" cy="3528392"/>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1EE7CDD-2321-4C63-B060-C77B20B325D3}"/>
              </a:ext>
            </a:extLst>
          </p:cNvPr>
          <p:cNvSpPr txBox="1"/>
          <p:nvPr>
            <p:custDataLst>
              <p:tags r:id="rId5"/>
            </p:custDataLst>
          </p:nvPr>
        </p:nvSpPr>
        <p:spPr>
          <a:xfrm>
            <a:off x="3883943" y="1115908"/>
            <a:ext cx="4999689" cy="646331"/>
          </a:xfrm>
          <a:prstGeom prst="rect">
            <a:avLst/>
          </a:prstGeom>
          <a:noFill/>
        </p:spPr>
        <p:txBody>
          <a:bodyPr wrap="square" rtlCol="0">
            <a:spAutoFit/>
          </a:bodyPr>
          <a:lstStyle/>
          <a:p>
            <a:pPr marL="271463" indent="-271463"/>
            <a:endParaRPr lang="fr-CA"/>
          </a:p>
          <a:p>
            <a:endParaRPr lang="fr-CA"/>
          </a:p>
        </p:txBody>
      </p:sp>
      <p:graphicFrame>
        <p:nvGraphicFramePr>
          <p:cNvPr id="2" name="Table 1">
            <a:extLst>
              <a:ext uri="{FF2B5EF4-FFF2-40B4-BE49-F238E27FC236}">
                <a16:creationId xmlns:a16="http://schemas.microsoft.com/office/drawing/2014/main" id="{69898E36-8FD4-42A4-AD22-8E930CDBD8F9}"/>
              </a:ext>
            </a:extLst>
          </p:cNvPr>
          <p:cNvGraphicFramePr>
            <a:graphicFrameLocks noGrp="1"/>
          </p:cNvGraphicFramePr>
          <p:nvPr>
            <p:custDataLst>
              <p:tags r:id="rId6"/>
            </p:custDataLst>
            <p:extLst>
              <p:ext uri="{D42A27DB-BD31-4B8C-83A1-F6EECF244321}">
                <p14:modId xmlns:p14="http://schemas.microsoft.com/office/powerpoint/2010/main" val="1849846043"/>
              </p:ext>
            </p:extLst>
          </p:nvPr>
        </p:nvGraphicFramePr>
        <p:xfrm>
          <a:off x="4211960" y="908720"/>
          <a:ext cx="4474837" cy="3210452"/>
        </p:xfrm>
        <a:graphic>
          <a:graphicData uri="http://schemas.openxmlformats.org/drawingml/2006/table">
            <a:tbl>
              <a:tblPr/>
              <a:tblGrid>
                <a:gridCol w="4474837">
                  <a:extLst>
                    <a:ext uri="{9D8B030D-6E8A-4147-A177-3AD203B41FA5}">
                      <a16:colId xmlns:a16="http://schemas.microsoft.com/office/drawing/2014/main" val="41358741"/>
                    </a:ext>
                  </a:extLst>
                </a:gridCol>
              </a:tblGrid>
              <a:tr h="222870">
                <a:tc>
                  <a:txBody>
                    <a:bodyPr/>
                    <a:lstStyle/>
                    <a:p>
                      <a:pPr rtl="0" fontAlgn="t"/>
                      <a:endParaRPr lang="en-CA" sz="1100">
                        <a:effectLst/>
                      </a:endParaRPr>
                    </a:p>
                  </a:txBody>
                  <a:tcPr marL="55131" marR="55131" marT="27565" marB="27565">
                    <a:lnL>
                      <a:noFill/>
                    </a:lnL>
                    <a:lnR>
                      <a:noFill/>
                    </a:lnR>
                    <a:lnT>
                      <a:noFill/>
                    </a:lnT>
                    <a:lnB>
                      <a:noFill/>
                    </a:lnB>
                  </a:tcPr>
                </a:tc>
                <a:extLst>
                  <a:ext uri="{0D108BD9-81ED-4DB2-BD59-A6C34878D82A}">
                    <a16:rowId xmlns:a16="http://schemas.microsoft.com/office/drawing/2014/main" val="1284614439"/>
                  </a:ext>
                </a:extLst>
              </a:tr>
              <a:tr h="1085011">
                <a:tc>
                  <a:txBody>
                    <a:bodyPr/>
                    <a:lstStyle/>
                    <a:p>
                      <a:pPr algn="l" rtl="0" fontAlgn="base"/>
                      <a:r>
                        <a:rPr lang="fr-FR" sz="1400"/>
                        <a:t>Des processus d’amélioration continue adéquats sont en place et démontrent que les résultats du programme sont évalués et</a:t>
                      </a:r>
                    </a:p>
                    <a:p>
                      <a:pPr algn="l" rtl="0" fontAlgn="base"/>
                      <a:r>
                        <a:rPr lang="fr-FR" sz="1400"/>
                        <a:t>utilisés pour perfectionner le programme.</a:t>
                      </a:r>
                    </a:p>
                    <a:p>
                      <a:pPr algn="l" rtl="0" fontAlgn="base"/>
                      <a:r>
                        <a:rPr lang="fr-FR" sz="1400" b="1"/>
                        <a:t>ET</a:t>
                      </a:r>
                      <a:r>
                        <a:rPr lang="fr-FR" sz="1400"/>
                        <a:t> il y a des preuves manifestes de l’engagement de la plupart des enseignants à temps plein et des dirigeants.</a:t>
                      </a:r>
                      <a:endParaRPr lang="en-CA" sz="1400" b="1" i="0">
                        <a:solidFill>
                          <a:srgbClr val="FFFFFF"/>
                        </a:solidFill>
                        <a:effectLst/>
                        <a:latin typeface="+mn-lt"/>
                      </a:endParaRPr>
                    </a:p>
                  </a:txBody>
                  <a:tcPr marL="55131" marR="55131" marT="27565" marB="27565">
                    <a:lnL>
                      <a:noFill/>
                    </a:lnL>
                    <a:lnR>
                      <a:noFill/>
                    </a:lnR>
                    <a:lnT>
                      <a:noFill/>
                    </a:lnT>
                    <a:lnB>
                      <a:noFill/>
                    </a:lnB>
                  </a:tcPr>
                </a:tc>
                <a:extLst>
                  <a:ext uri="{0D108BD9-81ED-4DB2-BD59-A6C34878D82A}">
                    <a16:rowId xmlns:a16="http://schemas.microsoft.com/office/drawing/2014/main" val="2001727236"/>
                  </a:ext>
                </a:extLst>
              </a:tr>
              <a:tr h="1652292">
                <a:tc>
                  <a:txBody>
                    <a:bodyPr/>
                    <a:lstStyle/>
                    <a:p>
                      <a:pPr algn="l" rtl="0" fontAlgn="base"/>
                      <a:endParaRPr lang="fr-FR" sz="1400"/>
                    </a:p>
                    <a:p>
                      <a:pPr algn="l" rtl="0" fontAlgn="base"/>
                      <a:r>
                        <a:rPr lang="fr-FR" sz="1400"/>
                        <a:t>Les processus d’amélioration continue sont inexistants ou limités.</a:t>
                      </a:r>
                    </a:p>
                    <a:p>
                      <a:pPr algn="l" rtl="0" fontAlgn="base"/>
                      <a:r>
                        <a:rPr lang="fr-FR" sz="1400" b="1"/>
                        <a:t>ET/OU </a:t>
                      </a:r>
                      <a:r>
                        <a:rPr lang="fr-FR" sz="1400"/>
                        <a:t>les processus ne sont pas adéquatement documentés.</a:t>
                      </a:r>
                    </a:p>
                    <a:p>
                      <a:pPr algn="l" rtl="0" fontAlgn="base"/>
                      <a:r>
                        <a:rPr lang="fr-FR" sz="1400" b="1"/>
                        <a:t>ET/OU </a:t>
                      </a:r>
                      <a:r>
                        <a:rPr lang="fr-FR" sz="1400"/>
                        <a:t>l’engagement des enseignants à temps plein et/ou des dirigeants est limité ou inexistant.</a:t>
                      </a:r>
                      <a:endParaRPr lang="en-US" sz="1400" b="0" i="0">
                        <a:solidFill>
                          <a:srgbClr val="34302C"/>
                        </a:solidFill>
                        <a:effectLst/>
                        <a:latin typeface="+mn-lt"/>
                      </a:endParaRPr>
                    </a:p>
                  </a:txBody>
                  <a:tcPr marL="55131" marR="55131" marT="27565" marB="27565">
                    <a:lnL>
                      <a:noFill/>
                    </a:lnL>
                    <a:lnR>
                      <a:noFill/>
                    </a:lnR>
                    <a:lnT>
                      <a:noFill/>
                    </a:lnT>
                    <a:lnB>
                      <a:noFill/>
                    </a:lnB>
                  </a:tcPr>
                </a:tc>
                <a:extLst>
                  <a:ext uri="{0D108BD9-81ED-4DB2-BD59-A6C34878D82A}">
                    <a16:rowId xmlns:a16="http://schemas.microsoft.com/office/drawing/2014/main" val="1393207934"/>
                  </a:ext>
                </a:extLst>
              </a:tr>
            </a:tbl>
          </a:graphicData>
        </a:graphic>
      </p:graphicFrame>
      <p:sp>
        <p:nvSpPr>
          <p:cNvPr id="4" name="Rectangle 3">
            <a:extLst>
              <a:ext uri="{FF2B5EF4-FFF2-40B4-BE49-F238E27FC236}">
                <a16:creationId xmlns:a16="http://schemas.microsoft.com/office/drawing/2014/main" id="{74D6B890-0637-469E-8BFB-7589869CF1EA}"/>
              </a:ext>
            </a:extLst>
          </p:cNvPr>
          <p:cNvSpPr/>
          <p:nvPr/>
        </p:nvSpPr>
        <p:spPr>
          <a:xfrm>
            <a:off x="3890491" y="1111845"/>
            <a:ext cx="319318" cy="307777"/>
          </a:xfrm>
          <a:prstGeom prst="rect">
            <a:avLst/>
          </a:prstGeom>
        </p:spPr>
        <p:txBody>
          <a:bodyPr wrap="none">
            <a:spAutoFit/>
          </a:bodyPr>
          <a:lstStyle/>
          <a:p>
            <a:r>
              <a:rPr lang="en-CA" sz="1400" b="1"/>
              <a:t>✓</a:t>
            </a:r>
            <a:endParaRPr lang="en-CA" sz="1400"/>
          </a:p>
        </p:txBody>
      </p:sp>
      <p:sp>
        <p:nvSpPr>
          <p:cNvPr id="7" name="Rectangle 6">
            <a:extLst>
              <a:ext uri="{FF2B5EF4-FFF2-40B4-BE49-F238E27FC236}">
                <a16:creationId xmlns:a16="http://schemas.microsoft.com/office/drawing/2014/main" id="{A2DDAFBA-1A0A-4954-BE29-E62B1B6869B3}"/>
              </a:ext>
            </a:extLst>
          </p:cNvPr>
          <p:cNvSpPr/>
          <p:nvPr/>
        </p:nvSpPr>
        <p:spPr>
          <a:xfrm>
            <a:off x="3942673" y="2918085"/>
            <a:ext cx="255198" cy="307777"/>
          </a:xfrm>
          <a:prstGeom prst="rect">
            <a:avLst/>
          </a:prstGeom>
        </p:spPr>
        <p:txBody>
          <a:bodyPr wrap="none">
            <a:spAutoFit/>
          </a:bodyPr>
          <a:lstStyle/>
          <a:p>
            <a:r>
              <a:rPr lang="en-US" sz="1400"/>
              <a:t>*</a:t>
            </a:r>
            <a:endParaRPr lang="en-CA" sz="1400"/>
          </a:p>
        </p:txBody>
      </p:sp>
      <p:sp>
        <p:nvSpPr>
          <p:cNvPr id="9" name="Footer Placeholder 8">
            <a:extLst>
              <a:ext uri="{FF2B5EF4-FFF2-40B4-BE49-F238E27FC236}">
                <a16:creationId xmlns:a16="http://schemas.microsoft.com/office/drawing/2014/main" id="{88FD9B41-356C-487C-B52F-F5FEC7E796F7}"/>
              </a:ext>
            </a:extLst>
          </p:cNvPr>
          <p:cNvSpPr>
            <a:spLocks noGrp="1"/>
          </p:cNvSpPr>
          <p:nvPr>
            <p:ph type="ftr" sz="quarter" idx="3"/>
          </p:nvPr>
        </p:nvSpPr>
        <p:spPr/>
        <p:txBody>
          <a:bodyPr/>
          <a:lstStyle/>
          <a:p>
            <a:endParaRPr lang="en-CA"/>
          </a:p>
        </p:txBody>
      </p:sp>
      <p:sp>
        <p:nvSpPr>
          <p:cNvPr id="11" name="Slide Number Placeholder 10">
            <a:extLst>
              <a:ext uri="{FF2B5EF4-FFF2-40B4-BE49-F238E27FC236}">
                <a16:creationId xmlns:a16="http://schemas.microsoft.com/office/drawing/2014/main" id="{4DCBEBFA-BD14-4533-A507-234E8AE5922E}"/>
              </a:ext>
            </a:extLst>
          </p:cNvPr>
          <p:cNvSpPr>
            <a:spLocks noGrp="1"/>
          </p:cNvSpPr>
          <p:nvPr>
            <p:ph type="sldNum" sz="quarter" idx="4"/>
          </p:nvPr>
        </p:nvSpPr>
        <p:spPr/>
        <p:txBody>
          <a:bodyPr/>
          <a:lstStyle/>
          <a:p>
            <a:fld id="{2D00DFA4-54D8-426D-8AF1-9A684DA98554}" type="slidenum">
              <a:rPr lang="en-CA" smtClean="0"/>
              <a:pPr/>
              <a:t>64</a:t>
            </a:fld>
            <a:endParaRPr lang="en-CA"/>
          </a:p>
        </p:txBody>
      </p:sp>
    </p:spTree>
    <p:extLst>
      <p:ext uri="{BB962C8B-B14F-4D97-AF65-F5344CB8AC3E}">
        <p14:creationId xmlns:p14="http://schemas.microsoft.com/office/powerpoint/2010/main" val="36704979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0E7C97D1-767E-40A3-8FFE-3409193D839D}"/>
              </a:ext>
            </a:extLst>
          </p:cNvPr>
          <p:cNvSpPr txBox="1">
            <a:spLocks noChangeArrowheads="1"/>
          </p:cNvSpPr>
          <p:nvPr>
            <p:custDataLst>
              <p:tags r:id="rId1"/>
            </p:custDataLst>
          </p:nvPr>
        </p:nvSpPr>
        <p:spPr>
          <a:xfrm>
            <a:off x="457200" y="51470"/>
            <a:ext cx="8229600" cy="857250"/>
          </a:xfrm>
          <a:prstGeom prst="rect">
            <a:avLst/>
          </a:prstGeom>
        </p:spPr>
        <p:txBody>
          <a:bodyPr vert="horz" lIns="91440" tIns="45720" rIns="91440" bIns="45720" rtlCol="0" anchor="b" anchorCtr="0">
            <a:normAutofit fontScale="97500" lnSpcReduction="10000"/>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fr-CA">
                <a:solidFill>
                  <a:srgbClr val="003C71"/>
                </a:solidFill>
              </a:rPr>
              <a:t> Engagement des parties prenantes :</a:t>
            </a:r>
            <a:br>
              <a:rPr lang="fr-CA">
                <a:solidFill>
                  <a:srgbClr val="003C71"/>
                </a:solidFill>
              </a:rPr>
            </a:br>
            <a:r>
              <a:rPr lang="fr-CA" sz="2300">
                <a:solidFill>
                  <a:srgbClr val="003C71"/>
                </a:solidFill>
              </a:rPr>
              <a:t>Rubrique</a:t>
            </a:r>
            <a:endParaRPr lang="fr-CA" altLang="en-US" sz="2300">
              <a:solidFill>
                <a:srgbClr val="003C71"/>
              </a:solidFill>
            </a:endParaRPr>
          </a:p>
        </p:txBody>
      </p:sp>
      <p:sp>
        <p:nvSpPr>
          <p:cNvPr id="8" name="Content Placeholder 4">
            <a:extLst>
              <a:ext uri="{FF2B5EF4-FFF2-40B4-BE49-F238E27FC236}">
                <a16:creationId xmlns:a16="http://schemas.microsoft.com/office/drawing/2014/main" id="{3273B829-15DB-4FED-9AD3-E79A8BA22899}"/>
              </a:ext>
            </a:extLst>
          </p:cNvPr>
          <p:cNvSpPr txBox="1">
            <a:spLocks/>
          </p:cNvSpPr>
          <p:nvPr>
            <p:custDataLst>
              <p:tags r:id="rId2"/>
            </p:custDataLst>
          </p:nvPr>
        </p:nvSpPr>
        <p:spPr>
          <a:xfrm>
            <a:off x="1187624" y="1347614"/>
            <a:ext cx="6336704" cy="31683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ts val="0"/>
              </a:spcBef>
              <a:buNone/>
            </a:pPr>
            <a:endParaRPr lang="fr-CA" altLang="fr-FR" sz="2000"/>
          </a:p>
        </p:txBody>
      </p:sp>
      <p:sp>
        <p:nvSpPr>
          <p:cNvPr id="3" name="TextBox 2">
            <a:extLst>
              <a:ext uri="{FF2B5EF4-FFF2-40B4-BE49-F238E27FC236}">
                <a16:creationId xmlns:a16="http://schemas.microsoft.com/office/drawing/2014/main" id="{252A724F-9BF7-4379-AED3-87F9C34B2688}"/>
              </a:ext>
            </a:extLst>
          </p:cNvPr>
          <p:cNvSpPr txBox="1"/>
          <p:nvPr>
            <p:custDataLst>
              <p:tags r:id="rId3"/>
            </p:custDataLst>
          </p:nvPr>
        </p:nvSpPr>
        <p:spPr>
          <a:xfrm>
            <a:off x="179512" y="1635646"/>
            <a:ext cx="3600395" cy="1723549"/>
          </a:xfrm>
          <a:prstGeom prst="rect">
            <a:avLst/>
          </a:prstGeom>
          <a:noFill/>
        </p:spPr>
        <p:txBody>
          <a:bodyPr wrap="square" rtlCol="0">
            <a:spAutoFit/>
          </a:bodyPr>
          <a:lstStyle/>
          <a:p>
            <a:r>
              <a:rPr lang="fr-CA" sz="1600" b="1">
                <a:solidFill>
                  <a:srgbClr val="003C71"/>
                </a:solidFill>
              </a:rPr>
              <a:t>3.2.2</a:t>
            </a:r>
          </a:p>
          <a:p>
            <a:r>
              <a:rPr lang="fr-CA">
                <a:solidFill>
                  <a:srgbClr val="003C71"/>
                </a:solidFill>
              </a:rPr>
              <a:t>L’engagement et la participation des parties prenantes internes et externes à l’égard du processus d’amélioration continue doivent </a:t>
            </a:r>
          </a:p>
          <a:p>
            <a:r>
              <a:rPr lang="fr-CA">
                <a:solidFill>
                  <a:srgbClr val="003C71"/>
                </a:solidFill>
              </a:rPr>
              <a:t>être démontrés.</a:t>
            </a:r>
          </a:p>
        </p:txBody>
      </p:sp>
      <p:cxnSp>
        <p:nvCxnSpPr>
          <p:cNvPr id="6" name="Straight Connector 5">
            <a:extLst>
              <a:ext uri="{FF2B5EF4-FFF2-40B4-BE49-F238E27FC236}">
                <a16:creationId xmlns:a16="http://schemas.microsoft.com/office/drawing/2014/main" id="{D6EDF171-8AAB-49AC-978C-452ECA0F9093}"/>
              </a:ext>
            </a:extLst>
          </p:cNvPr>
          <p:cNvCxnSpPr/>
          <p:nvPr>
            <p:custDataLst>
              <p:tags r:id="rId4"/>
            </p:custDataLst>
          </p:nvPr>
        </p:nvCxnSpPr>
        <p:spPr>
          <a:xfrm>
            <a:off x="3860763" y="987574"/>
            <a:ext cx="0" cy="3528392"/>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1EE7CDD-2321-4C63-B060-C77B20B325D3}"/>
              </a:ext>
            </a:extLst>
          </p:cNvPr>
          <p:cNvSpPr txBox="1"/>
          <p:nvPr>
            <p:custDataLst>
              <p:tags r:id="rId5"/>
            </p:custDataLst>
          </p:nvPr>
        </p:nvSpPr>
        <p:spPr>
          <a:xfrm>
            <a:off x="3860763" y="885686"/>
            <a:ext cx="5075194" cy="646331"/>
          </a:xfrm>
          <a:prstGeom prst="rect">
            <a:avLst/>
          </a:prstGeom>
          <a:noFill/>
        </p:spPr>
        <p:txBody>
          <a:bodyPr wrap="square" rtlCol="0">
            <a:spAutoFit/>
          </a:bodyPr>
          <a:lstStyle/>
          <a:p>
            <a:pPr marL="271463" indent="-271463"/>
            <a:endParaRPr lang="fr-CA"/>
          </a:p>
          <a:p>
            <a:endParaRPr lang="fr-CA"/>
          </a:p>
        </p:txBody>
      </p:sp>
      <p:graphicFrame>
        <p:nvGraphicFramePr>
          <p:cNvPr id="2" name="Table 1">
            <a:extLst>
              <a:ext uri="{FF2B5EF4-FFF2-40B4-BE49-F238E27FC236}">
                <a16:creationId xmlns:a16="http://schemas.microsoft.com/office/drawing/2014/main" id="{5250F7A8-342C-4C57-A48C-4AFF912A8B36}"/>
              </a:ext>
            </a:extLst>
          </p:cNvPr>
          <p:cNvGraphicFramePr>
            <a:graphicFrameLocks noGrp="1"/>
          </p:cNvGraphicFramePr>
          <p:nvPr>
            <p:custDataLst>
              <p:tags r:id="rId6"/>
            </p:custDataLst>
            <p:extLst>
              <p:ext uri="{D42A27DB-BD31-4B8C-83A1-F6EECF244321}">
                <p14:modId xmlns:p14="http://schemas.microsoft.com/office/powerpoint/2010/main" val="619190695"/>
              </p:ext>
            </p:extLst>
          </p:nvPr>
        </p:nvGraphicFramePr>
        <p:xfrm>
          <a:off x="4211960" y="908720"/>
          <a:ext cx="4608511" cy="3961909"/>
        </p:xfrm>
        <a:graphic>
          <a:graphicData uri="http://schemas.openxmlformats.org/drawingml/2006/table">
            <a:tbl>
              <a:tblPr/>
              <a:tblGrid>
                <a:gridCol w="4608511">
                  <a:extLst>
                    <a:ext uri="{9D8B030D-6E8A-4147-A177-3AD203B41FA5}">
                      <a16:colId xmlns:a16="http://schemas.microsoft.com/office/drawing/2014/main" val="2884761608"/>
                    </a:ext>
                  </a:extLst>
                </a:gridCol>
              </a:tblGrid>
              <a:tr h="150862">
                <a:tc>
                  <a:txBody>
                    <a:bodyPr/>
                    <a:lstStyle/>
                    <a:p>
                      <a:pPr rtl="0" fontAlgn="t"/>
                      <a:endParaRPr lang="en-CA" sz="1000">
                        <a:effectLst/>
                        <a:highlight>
                          <a:srgbClr val="FFFF00"/>
                        </a:highlight>
                      </a:endParaRPr>
                    </a:p>
                  </a:txBody>
                  <a:tcPr marL="52421" marR="52421" marT="26210" marB="26210">
                    <a:lnL>
                      <a:noFill/>
                    </a:lnL>
                    <a:lnR>
                      <a:noFill/>
                    </a:lnR>
                    <a:lnT>
                      <a:noFill/>
                    </a:lnT>
                    <a:lnB>
                      <a:noFill/>
                    </a:lnB>
                  </a:tcPr>
                </a:tc>
                <a:extLst>
                  <a:ext uri="{0D108BD9-81ED-4DB2-BD59-A6C34878D82A}">
                    <a16:rowId xmlns:a16="http://schemas.microsoft.com/office/drawing/2014/main" val="3448974405"/>
                  </a:ext>
                </a:extLst>
              </a:tr>
              <a:tr h="1106751">
                <a:tc>
                  <a:txBody>
                    <a:bodyPr/>
                    <a:lstStyle/>
                    <a:p>
                      <a:pPr algn="l" rtl="0" fontAlgn="base"/>
                      <a:r>
                        <a:rPr lang="fr-FR" sz="1400"/>
                        <a:t>Sélection étendue de parties prenantes internes et externes (p. ex., internes : étudiants, enseignants du programme, enseignants</a:t>
                      </a:r>
                    </a:p>
                    <a:p>
                      <a:pPr algn="l" rtl="0" fontAlgn="base"/>
                      <a:r>
                        <a:rPr lang="fr-FR" sz="1400"/>
                        <a:t>de la faculté de génie et d’autres facultés; externes : anciens étudiants, professionnels du génie, autres professionnels, employeurs,</a:t>
                      </a:r>
                    </a:p>
                    <a:p>
                      <a:pPr algn="l" rtl="0" fontAlgn="base"/>
                      <a:r>
                        <a:rPr lang="fr-FR" sz="1400"/>
                        <a:t>sociétés savantes, etc.).</a:t>
                      </a:r>
                    </a:p>
                    <a:p>
                      <a:pPr algn="l" rtl="0" fontAlgn="base"/>
                      <a:r>
                        <a:rPr lang="fr-FR" sz="1400" b="1"/>
                        <a:t>ET</a:t>
                      </a:r>
                      <a:r>
                        <a:rPr lang="fr-FR" sz="1400"/>
                        <a:t> les rôles des parties prenantes dans le processus d’amélioration sont adéquatement démontrés.</a:t>
                      </a:r>
                    </a:p>
                    <a:p>
                      <a:pPr algn="l" rtl="0" fontAlgn="base"/>
                      <a:endParaRPr lang="en-CA" sz="1400" b="1" i="0">
                        <a:solidFill>
                          <a:srgbClr val="FFFFFF"/>
                        </a:solidFill>
                        <a:effectLst/>
                      </a:endParaRPr>
                    </a:p>
                  </a:txBody>
                  <a:tcPr marL="52421" marR="52421" marT="26210" marB="26210">
                    <a:lnL>
                      <a:noFill/>
                    </a:lnL>
                    <a:lnR>
                      <a:noFill/>
                    </a:lnR>
                    <a:lnT>
                      <a:noFill/>
                    </a:lnT>
                    <a:lnB>
                      <a:noFill/>
                    </a:lnB>
                  </a:tcPr>
                </a:tc>
                <a:extLst>
                  <a:ext uri="{0D108BD9-81ED-4DB2-BD59-A6C34878D82A}">
                    <a16:rowId xmlns:a16="http://schemas.microsoft.com/office/drawing/2014/main" val="4060237694"/>
                  </a:ext>
                </a:extLst>
              </a:tr>
              <a:tr h="1571069">
                <a:tc>
                  <a:txBody>
                    <a:bodyPr/>
                    <a:lstStyle/>
                    <a:p>
                      <a:pPr algn="l" rtl="0" fontAlgn="base"/>
                      <a:r>
                        <a:rPr lang="fr-FR" sz="1400"/>
                        <a:t>Sélection restreinte ou insuffisante de parties prenantes internes et externes.</a:t>
                      </a:r>
                    </a:p>
                    <a:p>
                      <a:pPr algn="l" rtl="0" fontAlgn="base"/>
                      <a:r>
                        <a:rPr lang="fr-FR" sz="1400" b="1"/>
                        <a:t>ET/OU </a:t>
                      </a:r>
                      <a:r>
                        <a:rPr lang="fr-FR" sz="1400"/>
                        <a:t>les rôles des parties prenantes dans le processus d’amélioration sont inadéquatement démontrés ou ne sont pas spécifiés.</a:t>
                      </a:r>
                      <a:endParaRPr lang="en-US" sz="1400" b="0" i="0">
                        <a:solidFill>
                          <a:srgbClr val="34302C"/>
                        </a:solidFill>
                        <a:effectLst/>
                      </a:endParaRPr>
                    </a:p>
                  </a:txBody>
                  <a:tcPr marL="52421" marR="52421" marT="26210" marB="26210">
                    <a:lnL>
                      <a:noFill/>
                    </a:lnL>
                    <a:lnR>
                      <a:noFill/>
                    </a:lnR>
                    <a:lnT>
                      <a:noFill/>
                    </a:lnT>
                    <a:lnB>
                      <a:noFill/>
                    </a:lnB>
                  </a:tcPr>
                </a:tc>
                <a:extLst>
                  <a:ext uri="{0D108BD9-81ED-4DB2-BD59-A6C34878D82A}">
                    <a16:rowId xmlns:a16="http://schemas.microsoft.com/office/drawing/2014/main" val="268978549"/>
                  </a:ext>
                </a:extLst>
              </a:tr>
            </a:tbl>
          </a:graphicData>
        </a:graphic>
      </p:graphicFrame>
      <p:sp>
        <p:nvSpPr>
          <p:cNvPr id="9" name="Rectangle 8">
            <a:extLst>
              <a:ext uri="{FF2B5EF4-FFF2-40B4-BE49-F238E27FC236}">
                <a16:creationId xmlns:a16="http://schemas.microsoft.com/office/drawing/2014/main" id="{51E1ADD8-1C90-4A5C-A6E9-5EDE1655A098}"/>
              </a:ext>
            </a:extLst>
          </p:cNvPr>
          <p:cNvSpPr/>
          <p:nvPr/>
        </p:nvSpPr>
        <p:spPr>
          <a:xfrm>
            <a:off x="3890491" y="1111845"/>
            <a:ext cx="319318" cy="307777"/>
          </a:xfrm>
          <a:prstGeom prst="rect">
            <a:avLst/>
          </a:prstGeom>
        </p:spPr>
        <p:txBody>
          <a:bodyPr wrap="none">
            <a:spAutoFit/>
          </a:bodyPr>
          <a:lstStyle/>
          <a:p>
            <a:r>
              <a:rPr lang="en-CA" sz="1400" b="1"/>
              <a:t>✓</a:t>
            </a:r>
            <a:endParaRPr lang="en-CA" sz="1400"/>
          </a:p>
        </p:txBody>
      </p:sp>
      <p:sp>
        <p:nvSpPr>
          <p:cNvPr id="11" name="Rectangle 10">
            <a:extLst>
              <a:ext uri="{FF2B5EF4-FFF2-40B4-BE49-F238E27FC236}">
                <a16:creationId xmlns:a16="http://schemas.microsoft.com/office/drawing/2014/main" id="{7D9E5EC0-1BED-4FA1-8A9B-F8281468560A}"/>
              </a:ext>
            </a:extLst>
          </p:cNvPr>
          <p:cNvSpPr/>
          <p:nvPr/>
        </p:nvSpPr>
        <p:spPr>
          <a:xfrm>
            <a:off x="3942673" y="3291830"/>
            <a:ext cx="255198" cy="307777"/>
          </a:xfrm>
          <a:prstGeom prst="rect">
            <a:avLst/>
          </a:prstGeom>
        </p:spPr>
        <p:txBody>
          <a:bodyPr wrap="none">
            <a:spAutoFit/>
          </a:bodyPr>
          <a:lstStyle/>
          <a:p>
            <a:r>
              <a:rPr lang="en-US" sz="1400"/>
              <a:t>*</a:t>
            </a:r>
            <a:endParaRPr lang="en-CA" sz="1400"/>
          </a:p>
        </p:txBody>
      </p:sp>
      <p:sp>
        <p:nvSpPr>
          <p:cNvPr id="4" name="Footer Placeholder 3">
            <a:extLst>
              <a:ext uri="{FF2B5EF4-FFF2-40B4-BE49-F238E27FC236}">
                <a16:creationId xmlns:a16="http://schemas.microsoft.com/office/drawing/2014/main" id="{5F97870F-9334-461D-BEF0-5A23B29E61B3}"/>
              </a:ext>
            </a:extLst>
          </p:cNvPr>
          <p:cNvSpPr>
            <a:spLocks noGrp="1"/>
          </p:cNvSpPr>
          <p:nvPr>
            <p:ph type="ftr" sz="quarter" idx="3"/>
          </p:nvPr>
        </p:nvSpPr>
        <p:spPr/>
        <p:txBody>
          <a:bodyPr/>
          <a:lstStyle/>
          <a:p>
            <a:endParaRPr lang="en-CA"/>
          </a:p>
        </p:txBody>
      </p:sp>
      <p:sp>
        <p:nvSpPr>
          <p:cNvPr id="7" name="Slide Number Placeholder 6">
            <a:extLst>
              <a:ext uri="{FF2B5EF4-FFF2-40B4-BE49-F238E27FC236}">
                <a16:creationId xmlns:a16="http://schemas.microsoft.com/office/drawing/2014/main" id="{6550D8EC-420C-436E-AF4B-41BC0B4DC417}"/>
              </a:ext>
            </a:extLst>
          </p:cNvPr>
          <p:cNvSpPr>
            <a:spLocks noGrp="1"/>
          </p:cNvSpPr>
          <p:nvPr>
            <p:ph type="sldNum" sz="quarter" idx="4"/>
          </p:nvPr>
        </p:nvSpPr>
        <p:spPr/>
        <p:txBody>
          <a:bodyPr/>
          <a:lstStyle/>
          <a:p>
            <a:fld id="{2D00DFA4-54D8-426D-8AF1-9A684DA98554}" type="slidenum">
              <a:rPr lang="en-CA" smtClean="0"/>
              <a:pPr/>
              <a:t>65</a:t>
            </a:fld>
            <a:endParaRPr lang="en-CA"/>
          </a:p>
        </p:txBody>
      </p:sp>
    </p:spTree>
    <p:extLst>
      <p:ext uri="{BB962C8B-B14F-4D97-AF65-F5344CB8AC3E}">
        <p14:creationId xmlns:p14="http://schemas.microsoft.com/office/powerpoint/2010/main" val="34879936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0E7C97D1-767E-40A3-8FFE-3409193D839D}"/>
              </a:ext>
            </a:extLst>
          </p:cNvPr>
          <p:cNvSpPr txBox="1">
            <a:spLocks noChangeArrowheads="1"/>
          </p:cNvSpPr>
          <p:nvPr>
            <p:custDataLst>
              <p:tags r:id="rId1"/>
            </p:custDataLst>
          </p:nvPr>
        </p:nvSpPr>
        <p:spPr>
          <a:xfrm>
            <a:off x="467544" y="-80499"/>
            <a:ext cx="8229600" cy="857250"/>
          </a:xfrm>
          <a:prstGeom prst="rect">
            <a:avLst/>
          </a:prstGeom>
        </p:spPr>
        <p:txBody>
          <a:bodyPr vert="horz" lIns="91440" tIns="45720" rIns="91440" bIns="45720" rtlCol="0" anchor="b" anchorCtr="0">
            <a:normAutofit fontScale="97500" lnSpcReduction="10000"/>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fr-CA">
                <a:solidFill>
                  <a:srgbClr val="003C71"/>
                </a:solidFill>
              </a:rPr>
              <a:t> Actions d’amélioration :</a:t>
            </a:r>
            <a:br>
              <a:rPr lang="fr-CA">
                <a:solidFill>
                  <a:srgbClr val="003C71"/>
                </a:solidFill>
              </a:rPr>
            </a:br>
            <a:r>
              <a:rPr lang="fr-CA" sz="2300">
                <a:solidFill>
                  <a:srgbClr val="003C71"/>
                </a:solidFill>
              </a:rPr>
              <a:t>Rubrique</a:t>
            </a:r>
            <a:endParaRPr lang="fr-CA" altLang="en-US" sz="2300">
              <a:solidFill>
                <a:srgbClr val="003C71"/>
              </a:solidFill>
            </a:endParaRPr>
          </a:p>
        </p:txBody>
      </p:sp>
      <p:sp>
        <p:nvSpPr>
          <p:cNvPr id="8" name="Content Placeholder 4">
            <a:extLst>
              <a:ext uri="{FF2B5EF4-FFF2-40B4-BE49-F238E27FC236}">
                <a16:creationId xmlns:a16="http://schemas.microsoft.com/office/drawing/2014/main" id="{3273B829-15DB-4FED-9AD3-E79A8BA22899}"/>
              </a:ext>
            </a:extLst>
          </p:cNvPr>
          <p:cNvSpPr txBox="1">
            <a:spLocks/>
          </p:cNvSpPr>
          <p:nvPr>
            <p:custDataLst>
              <p:tags r:id="rId2"/>
            </p:custDataLst>
          </p:nvPr>
        </p:nvSpPr>
        <p:spPr>
          <a:xfrm>
            <a:off x="1187624" y="1347614"/>
            <a:ext cx="6336704" cy="31683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ts val="0"/>
              </a:spcBef>
              <a:buNone/>
            </a:pPr>
            <a:endParaRPr lang="fr-CA" altLang="fr-FR" sz="2000"/>
          </a:p>
        </p:txBody>
      </p:sp>
      <p:sp>
        <p:nvSpPr>
          <p:cNvPr id="3" name="TextBox 2">
            <a:extLst>
              <a:ext uri="{FF2B5EF4-FFF2-40B4-BE49-F238E27FC236}">
                <a16:creationId xmlns:a16="http://schemas.microsoft.com/office/drawing/2014/main" id="{252A724F-9BF7-4379-AED3-87F9C34B2688}"/>
              </a:ext>
            </a:extLst>
          </p:cNvPr>
          <p:cNvSpPr txBox="1"/>
          <p:nvPr>
            <p:custDataLst>
              <p:tags r:id="rId3"/>
            </p:custDataLst>
          </p:nvPr>
        </p:nvSpPr>
        <p:spPr>
          <a:xfrm>
            <a:off x="107504" y="555526"/>
            <a:ext cx="3600395" cy="4216539"/>
          </a:xfrm>
          <a:prstGeom prst="rect">
            <a:avLst/>
          </a:prstGeom>
          <a:noFill/>
        </p:spPr>
        <p:txBody>
          <a:bodyPr wrap="square" rtlCol="0">
            <a:spAutoFit/>
          </a:bodyPr>
          <a:lstStyle/>
          <a:p>
            <a:r>
              <a:rPr lang="fr-CA" sz="1600" b="1">
                <a:solidFill>
                  <a:srgbClr val="003C71"/>
                </a:solidFill>
              </a:rPr>
              <a:t>3.2.3</a:t>
            </a:r>
          </a:p>
          <a:p>
            <a:r>
              <a:rPr lang="fr-CA">
                <a:solidFill>
                  <a:srgbClr val="003C71"/>
                </a:solidFill>
              </a:rPr>
              <a:t>Il doit être démontré que le processus d’amélioration continue a mené à envisager des actions précises correspondant à des améliorations concrètes du programme /ou de son processus d’évaluation.</a:t>
            </a:r>
          </a:p>
          <a:p>
            <a:r>
              <a:rPr lang="fr-CA" b="1"/>
              <a:t>À noter : Si les éléments de preuve indiquent qu'il n'y a pas de changement requis, il n’est pas nécessaire d’en apporter</a:t>
            </a:r>
            <a:r>
              <a:rPr lang="fr-CA" b="1">
                <a:solidFill>
                  <a:srgbClr val="003C71"/>
                </a:solidFill>
              </a:rPr>
              <a:t>.</a:t>
            </a:r>
          </a:p>
          <a:p>
            <a:r>
              <a:rPr lang="fr-CA" b="1"/>
              <a:t>Cette norme ne s’applique pas aux nouveaux programmes.</a:t>
            </a:r>
          </a:p>
          <a:p>
            <a:endParaRPr lang="fr-CA" b="1">
              <a:solidFill>
                <a:srgbClr val="003C71"/>
              </a:solidFill>
            </a:endParaRPr>
          </a:p>
        </p:txBody>
      </p:sp>
      <p:cxnSp>
        <p:nvCxnSpPr>
          <p:cNvPr id="6" name="Straight Connector 5">
            <a:extLst>
              <a:ext uri="{FF2B5EF4-FFF2-40B4-BE49-F238E27FC236}">
                <a16:creationId xmlns:a16="http://schemas.microsoft.com/office/drawing/2014/main" id="{D6EDF171-8AAB-49AC-978C-452ECA0F9093}"/>
              </a:ext>
            </a:extLst>
          </p:cNvPr>
          <p:cNvCxnSpPr/>
          <p:nvPr>
            <p:custDataLst>
              <p:tags r:id="rId4"/>
            </p:custDataLst>
          </p:nvPr>
        </p:nvCxnSpPr>
        <p:spPr>
          <a:xfrm>
            <a:off x="3860763" y="987574"/>
            <a:ext cx="0" cy="3528392"/>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1EE7CDD-2321-4C63-B060-C77B20B325D3}"/>
              </a:ext>
            </a:extLst>
          </p:cNvPr>
          <p:cNvSpPr txBox="1"/>
          <p:nvPr>
            <p:custDataLst>
              <p:tags r:id="rId5"/>
            </p:custDataLst>
          </p:nvPr>
        </p:nvSpPr>
        <p:spPr>
          <a:xfrm>
            <a:off x="3867691" y="699542"/>
            <a:ext cx="4999689" cy="584775"/>
          </a:xfrm>
          <a:prstGeom prst="rect">
            <a:avLst/>
          </a:prstGeom>
          <a:noFill/>
        </p:spPr>
        <p:txBody>
          <a:bodyPr wrap="square" rtlCol="0">
            <a:spAutoFit/>
          </a:bodyPr>
          <a:lstStyle/>
          <a:p>
            <a:pPr marL="271463" indent="-271463"/>
            <a:endParaRPr lang="fr-CA" sz="1600"/>
          </a:p>
          <a:p>
            <a:endParaRPr lang="fr-CA" sz="1600"/>
          </a:p>
        </p:txBody>
      </p:sp>
      <p:graphicFrame>
        <p:nvGraphicFramePr>
          <p:cNvPr id="2" name="Table 1">
            <a:extLst>
              <a:ext uri="{FF2B5EF4-FFF2-40B4-BE49-F238E27FC236}">
                <a16:creationId xmlns:a16="http://schemas.microsoft.com/office/drawing/2014/main" id="{199B717C-487E-493B-B78A-5AB3C3502A29}"/>
              </a:ext>
            </a:extLst>
          </p:cNvPr>
          <p:cNvGraphicFramePr>
            <a:graphicFrameLocks noGrp="1"/>
          </p:cNvGraphicFramePr>
          <p:nvPr>
            <p:custDataLst>
              <p:tags r:id="rId6"/>
            </p:custDataLst>
            <p:extLst>
              <p:ext uri="{D42A27DB-BD31-4B8C-83A1-F6EECF244321}">
                <p14:modId xmlns:p14="http://schemas.microsoft.com/office/powerpoint/2010/main" val="1690132585"/>
              </p:ext>
            </p:extLst>
          </p:nvPr>
        </p:nvGraphicFramePr>
        <p:xfrm>
          <a:off x="4139952" y="699543"/>
          <a:ext cx="4557187" cy="3989934"/>
        </p:xfrm>
        <a:graphic>
          <a:graphicData uri="http://schemas.openxmlformats.org/drawingml/2006/table">
            <a:tbl>
              <a:tblPr/>
              <a:tblGrid>
                <a:gridCol w="4557187">
                  <a:extLst>
                    <a:ext uri="{9D8B030D-6E8A-4147-A177-3AD203B41FA5}">
                      <a16:colId xmlns:a16="http://schemas.microsoft.com/office/drawing/2014/main" val="1001385786"/>
                    </a:ext>
                  </a:extLst>
                </a:gridCol>
              </a:tblGrid>
              <a:tr h="168868">
                <a:tc>
                  <a:txBody>
                    <a:bodyPr/>
                    <a:lstStyle/>
                    <a:p>
                      <a:pPr rtl="0" fontAlgn="t"/>
                      <a:endParaRPr lang="en-CA" sz="1400">
                        <a:effectLst/>
                        <a:latin typeface="+mn-lt"/>
                      </a:endParaRPr>
                    </a:p>
                  </a:txBody>
                  <a:tcPr marL="49818" marR="49818" marT="24909" marB="24909">
                    <a:lnL>
                      <a:noFill/>
                    </a:lnL>
                    <a:lnR>
                      <a:noFill/>
                    </a:lnR>
                    <a:lnT>
                      <a:noFill/>
                    </a:lnT>
                    <a:lnB>
                      <a:noFill/>
                    </a:lnB>
                  </a:tcPr>
                </a:tc>
                <a:extLst>
                  <a:ext uri="{0D108BD9-81ED-4DB2-BD59-A6C34878D82A}">
                    <a16:rowId xmlns:a16="http://schemas.microsoft.com/office/drawing/2014/main" val="899991856"/>
                  </a:ext>
                </a:extLst>
              </a:tr>
              <a:tr h="634760">
                <a:tc>
                  <a:txBody>
                    <a:bodyPr/>
                    <a:lstStyle/>
                    <a:p>
                      <a:pPr algn="l" rtl="0" fontAlgn="base"/>
                      <a:r>
                        <a:rPr lang="fr-FR" sz="1400"/>
                        <a:t>À la suite de la décision d’apporter des changements, des actions d’amélioration fondées sur des données probantes et visant le</a:t>
                      </a:r>
                    </a:p>
                    <a:p>
                      <a:pPr algn="l" rtl="0" fontAlgn="base"/>
                      <a:r>
                        <a:rPr lang="fr-FR" sz="1400"/>
                        <a:t>programme ou le processus d’évaluation ont été mises en œuvre (si un changement était nécessaire).</a:t>
                      </a:r>
                    </a:p>
                    <a:p>
                      <a:pPr algn="l" rtl="0" fontAlgn="base"/>
                      <a:r>
                        <a:rPr lang="fr-FR" sz="1400" b="1"/>
                        <a:t>ET</a:t>
                      </a:r>
                      <a:r>
                        <a:rPr lang="fr-FR" sz="1400"/>
                        <a:t> l’échéancier et la responsabilité des changements ont été documentés.</a:t>
                      </a:r>
                    </a:p>
                    <a:p>
                      <a:pPr algn="l" rtl="0" fontAlgn="base"/>
                      <a:endParaRPr lang="en-CA" sz="1400" b="1" i="0">
                        <a:solidFill>
                          <a:srgbClr val="FFFFFF"/>
                        </a:solidFill>
                        <a:effectLst/>
                        <a:latin typeface="+mn-lt"/>
                      </a:endParaRPr>
                    </a:p>
                  </a:txBody>
                  <a:tcPr marL="49818" marR="49818" marT="24909" marB="24909">
                    <a:lnL>
                      <a:noFill/>
                    </a:lnL>
                    <a:lnR>
                      <a:noFill/>
                    </a:lnR>
                    <a:lnT>
                      <a:noFill/>
                    </a:lnT>
                    <a:lnB>
                      <a:noFill/>
                    </a:lnB>
                  </a:tcPr>
                </a:tc>
                <a:extLst>
                  <a:ext uri="{0D108BD9-81ED-4DB2-BD59-A6C34878D82A}">
                    <a16:rowId xmlns:a16="http://schemas.microsoft.com/office/drawing/2014/main" val="2506300955"/>
                  </a:ext>
                </a:extLst>
              </a:tr>
              <a:tr h="1322767">
                <a:tc>
                  <a:txBody>
                    <a:bodyPr/>
                    <a:lstStyle/>
                    <a:p>
                      <a:pPr algn="l" rtl="0" fontAlgn="base"/>
                      <a:r>
                        <a:rPr lang="fr-FR" sz="1400"/>
                        <a:t>Malgré la décision d’apporter des changements, seul un nombre limité d'actions d’amélioration du programme et/ou du</a:t>
                      </a:r>
                    </a:p>
                    <a:p>
                      <a:pPr algn="l" rtl="0" fontAlgn="base"/>
                      <a:r>
                        <a:rPr lang="fr-FR" sz="1400"/>
                        <a:t>processus d’amélioration fondées sur des données probantes a été mis en œuvre, ou aucune action d’amélioration n’a été mise en</a:t>
                      </a:r>
                    </a:p>
                    <a:p>
                      <a:pPr algn="l" rtl="0" fontAlgn="base"/>
                      <a:r>
                        <a:rPr lang="fr-FR" sz="1400"/>
                        <a:t>œuvre (si un changement était nécessaire).</a:t>
                      </a:r>
                    </a:p>
                    <a:p>
                      <a:pPr algn="l" rtl="0" fontAlgn="base"/>
                      <a:r>
                        <a:rPr lang="fr-FR" sz="1400" b="1"/>
                        <a:t>ET/OU </a:t>
                      </a:r>
                      <a:r>
                        <a:rPr lang="fr-FR" sz="1400"/>
                        <a:t>l’échéancier et la responsabilité des changements n’ont pas été déterminés. </a:t>
                      </a:r>
                      <a:endParaRPr lang="en-US" sz="1400" b="0" i="0">
                        <a:solidFill>
                          <a:srgbClr val="34302C"/>
                        </a:solidFill>
                        <a:effectLst/>
                        <a:latin typeface="+mn-lt"/>
                      </a:endParaRPr>
                    </a:p>
                  </a:txBody>
                  <a:tcPr marL="49818" marR="49818" marT="24909" marB="24909">
                    <a:lnL>
                      <a:noFill/>
                    </a:lnL>
                    <a:lnR>
                      <a:noFill/>
                    </a:lnR>
                    <a:lnT>
                      <a:noFill/>
                    </a:lnT>
                    <a:lnB>
                      <a:noFill/>
                    </a:lnB>
                  </a:tcPr>
                </a:tc>
                <a:extLst>
                  <a:ext uri="{0D108BD9-81ED-4DB2-BD59-A6C34878D82A}">
                    <a16:rowId xmlns:a16="http://schemas.microsoft.com/office/drawing/2014/main" val="26479444"/>
                  </a:ext>
                </a:extLst>
              </a:tr>
            </a:tbl>
          </a:graphicData>
        </a:graphic>
      </p:graphicFrame>
      <p:sp>
        <p:nvSpPr>
          <p:cNvPr id="9" name="Rectangle 8">
            <a:extLst>
              <a:ext uri="{FF2B5EF4-FFF2-40B4-BE49-F238E27FC236}">
                <a16:creationId xmlns:a16="http://schemas.microsoft.com/office/drawing/2014/main" id="{72176139-2544-4980-B2AA-CB6816D3A51B}"/>
              </a:ext>
            </a:extLst>
          </p:cNvPr>
          <p:cNvSpPr/>
          <p:nvPr/>
        </p:nvSpPr>
        <p:spPr>
          <a:xfrm>
            <a:off x="3890491" y="915566"/>
            <a:ext cx="319318" cy="307777"/>
          </a:xfrm>
          <a:prstGeom prst="rect">
            <a:avLst/>
          </a:prstGeom>
        </p:spPr>
        <p:txBody>
          <a:bodyPr wrap="none">
            <a:spAutoFit/>
          </a:bodyPr>
          <a:lstStyle/>
          <a:p>
            <a:r>
              <a:rPr lang="en-CA" sz="1400" b="1"/>
              <a:t>✓</a:t>
            </a:r>
            <a:endParaRPr lang="en-CA" sz="1400"/>
          </a:p>
        </p:txBody>
      </p:sp>
      <p:sp>
        <p:nvSpPr>
          <p:cNvPr id="11" name="Rectangle 10">
            <a:extLst>
              <a:ext uri="{FF2B5EF4-FFF2-40B4-BE49-F238E27FC236}">
                <a16:creationId xmlns:a16="http://schemas.microsoft.com/office/drawing/2014/main" id="{FC6045E7-1CF2-4A60-AD81-B86F8922151A}"/>
              </a:ext>
            </a:extLst>
          </p:cNvPr>
          <p:cNvSpPr/>
          <p:nvPr/>
        </p:nvSpPr>
        <p:spPr>
          <a:xfrm>
            <a:off x="3942673" y="2715766"/>
            <a:ext cx="255198" cy="307777"/>
          </a:xfrm>
          <a:prstGeom prst="rect">
            <a:avLst/>
          </a:prstGeom>
        </p:spPr>
        <p:txBody>
          <a:bodyPr wrap="none">
            <a:spAutoFit/>
          </a:bodyPr>
          <a:lstStyle/>
          <a:p>
            <a:r>
              <a:rPr lang="en-US" sz="1400"/>
              <a:t>*</a:t>
            </a:r>
            <a:endParaRPr lang="en-CA" sz="1400"/>
          </a:p>
        </p:txBody>
      </p:sp>
      <p:sp>
        <p:nvSpPr>
          <p:cNvPr id="4" name="Footer Placeholder 3">
            <a:extLst>
              <a:ext uri="{FF2B5EF4-FFF2-40B4-BE49-F238E27FC236}">
                <a16:creationId xmlns:a16="http://schemas.microsoft.com/office/drawing/2014/main" id="{C5B2FF49-399B-4907-B987-F4E312361EF6}"/>
              </a:ext>
            </a:extLst>
          </p:cNvPr>
          <p:cNvSpPr>
            <a:spLocks noGrp="1"/>
          </p:cNvSpPr>
          <p:nvPr>
            <p:ph type="ftr" sz="quarter" idx="3"/>
          </p:nvPr>
        </p:nvSpPr>
        <p:spPr/>
        <p:txBody>
          <a:bodyPr/>
          <a:lstStyle/>
          <a:p>
            <a:endParaRPr lang="en-CA"/>
          </a:p>
        </p:txBody>
      </p:sp>
      <p:sp>
        <p:nvSpPr>
          <p:cNvPr id="7" name="Slide Number Placeholder 6">
            <a:extLst>
              <a:ext uri="{FF2B5EF4-FFF2-40B4-BE49-F238E27FC236}">
                <a16:creationId xmlns:a16="http://schemas.microsoft.com/office/drawing/2014/main" id="{8CC480E7-D9B4-4258-9459-C6465B5FAEBC}"/>
              </a:ext>
            </a:extLst>
          </p:cNvPr>
          <p:cNvSpPr>
            <a:spLocks noGrp="1"/>
          </p:cNvSpPr>
          <p:nvPr>
            <p:ph type="sldNum" sz="quarter" idx="4"/>
          </p:nvPr>
        </p:nvSpPr>
        <p:spPr/>
        <p:txBody>
          <a:bodyPr/>
          <a:lstStyle/>
          <a:p>
            <a:fld id="{2D00DFA4-54D8-426D-8AF1-9A684DA98554}" type="slidenum">
              <a:rPr lang="en-CA" smtClean="0"/>
              <a:pPr/>
              <a:t>66</a:t>
            </a:fld>
            <a:endParaRPr lang="en-CA"/>
          </a:p>
        </p:txBody>
      </p:sp>
    </p:spTree>
    <p:extLst>
      <p:ext uri="{BB962C8B-B14F-4D97-AF65-F5344CB8AC3E}">
        <p14:creationId xmlns:p14="http://schemas.microsoft.com/office/powerpoint/2010/main" val="12029125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4A942-977C-4AA6-AA01-4E69B082C805}"/>
              </a:ext>
            </a:extLst>
          </p:cNvPr>
          <p:cNvSpPr>
            <a:spLocks noGrp="1"/>
          </p:cNvSpPr>
          <p:nvPr>
            <p:ph type="title"/>
          </p:nvPr>
        </p:nvSpPr>
        <p:spPr/>
        <p:txBody>
          <a:bodyPr/>
          <a:lstStyle/>
          <a:p>
            <a:r>
              <a:rPr lang="fr-CA" sz="2800" dirty="0">
                <a:solidFill>
                  <a:srgbClr val="003C71"/>
                </a:solidFill>
              </a:rPr>
              <a:t>Idées fausses sur les QRD et l’AC</a:t>
            </a:r>
            <a:endParaRPr lang="fr-CA" sz="2900" dirty="0">
              <a:solidFill>
                <a:srgbClr val="003C71"/>
              </a:solidFill>
              <a:cs typeface="Calibri"/>
            </a:endParaRPr>
          </a:p>
        </p:txBody>
      </p:sp>
      <p:sp>
        <p:nvSpPr>
          <p:cNvPr id="4" name="Slide Number Placeholder 3">
            <a:extLst>
              <a:ext uri="{FF2B5EF4-FFF2-40B4-BE49-F238E27FC236}">
                <a16:creationId xmlns:a16="http://schemas.microsoft.com/office/drawing/2014/main" id="{F46A3173-67CC-401D-B7CC-AC6F76DEDE98}"/>
              </a:ext>
            </a:extLst>
          </p:cNvPr>
          <p:cNvSpPr>
            <a:spLocks noGrp="1"/>
          </p:cNvSpPr>
          <p:nvPr>
            <p:ph type="sldNum" sz="quarter" idx="4"/>
          </p:nvPr>
        </p:nvSpPr>
        <p:spPr>
          <a:prstGeom prst="rect">
            <a:avLst/>
          </a:prstGeom>
        </p:spPr>
        <p:txBody>
          <a:bodyPr vert="horz" lIns="91440" tIns="45720" rIns="91440" bIns="45720" rtlCol="0" anchor="ctr"/>
          <a:lstStyle>
            <a:defPPr>
              <a:defRPr lang="en-US"/>
            </a:defPPr>
            <a:lvl1pPr marL="0" algn="r" defTabSz="914400" rtl="0" eaLnBrk="1" latinLnBrk="0" hangingPunct="1">
              <a:defRPr sz="10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a:t>&lt;#&gt;</a:t>
            </a:r>
          </a:p>
        </p:txBody>
      </p:sp>
      <p:graphicFrame>
        <p:nvGraphicFramePr>
          <p:cNvPr id="5" name="Table 4">
            <a:extLst>
              <a:ext uri="{FF2B5EF4-FFF2-40B4-BE49-F238E27FC236}">
                <a16:creationId xmlns:a16="http://schemas.microsoft.com/office/drawing/2014/main" id="{CEF621AA-70DC-452C-9983-49177D182BE1}"/>
              </a:ext>
            </a:extLst>
          </p:cNvPr>
          <p:cNvGraphicFramePr>
            <a:graphicFrameLocks noGrp="1"/>
          </p:cNvGraphicFramePr>
          <p:nvPr>
            <p:extLst>
              <p:ext uri="{D42A27DB-BD31-4B8C-83A1-F6EECF244321}">
                <p14:modId xmlns:p14="http://schemas.microsoft.com/office/powerpoint/2010/main" val="3933220676"/>
              </p:ext>
            </p:extLst>
          </p:nvPr>
        </p:nvGraphicFramePr>
        <p:xfrm>
          <a:off x="647564" y="1203598"/>
          <a:ext cx="7848872" cy="2652432"/>
        </p:xfrm>
        <a:graphic>
          <a:graphicData uri="http://schemas.openxmlformats.org/drawingml/2006/table">
            <a:tbl>
              <a:tblPr firstRow="1" bandRow="1">
                <a:tableStyleId>{5C22544A-7EE6-4342-B048-85BDC9FD1C3A}</a:tableStyleId>
              </a:tblPr>
              <a:tblGrid>
                <a:gridCol w="3924436">
                  <a:extLst>
                    <a:ext uri="{9D8B030D-6E8A-4147-A177-3AD203B41FA5}">
                      <a16:colId xmlns:a16="http://schemas.microsoft.com/office/drawing/2014/main" val="2529984902"/>
                    </a:ext>
                  </a:extLst>
                </a:gridCol>
                <a:gridCol w="3924436">
                  <a:extLst>
                    <a:ext uri="{9D8B030D-6E8A-4147-A177-3AD203B41FA5}">
                      <a16:colId xmlns:a16="http://schemas.microsoft.com/office/drawing/2014/main" val="3610901911"/>
                    </a:ext>
                  </a:extLst>
                </a:gridCol>
              </a:tblGrid>
              <a:tr h="335952">
                <a:tc>
                  <a:txBody>
                    <a:bodyPr/>
                    <a:lstStyle/>
                    <a:p>
                      <a:pPr algn="ctr" fontAlgn="base"/>
                      <a:r>
                        <a:rPr lang="fr-CA" sz="1400" b="1" i="0" noProof="0">
                          <a:solidFill>
                            <a:srgbClr val="34302C"/>
                          </a:solidFill>
                          <a:effectLst/>
                          <a:latin typeface="Arial"/>
                        </a:rPr>
                        <a:t>Idée fausse</a:t>
                      </a:r>
                      <a:r>
                        <a:rPr lang="fr-CA" sz="1400" b="1" i="0" noProof="0">
                          <a:solidFill>
                            <a:srgbClr val="FFFFFF"/>
                          </a:solidFill>
                          <a:effectLst/>
                          <a:latin typeface="Arial"/>
                        </a:rPr>
                        <a:t>​</a:t>
                      </a:r>
                      <a:endParaRPr lang="fr-CA" sz="1800" b="1" i="0" noProof="0">
                        <a:solidFill>
                          <a:srgbClr val="FFFFFF"/>
                        </a:solidFill>
                        <a:effectLst/>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ase"/>
                      <a:r>
                        <a:rPr lang="fr-CA" sz="1400" b="1" i="0" noProof="0">
                          <a:solidFill>
                            <a:srgbClr val="34302C"/>
                          </a:solidFill>
                          <a:effectLst/>
                          <a:latin typeface="Arial"/>
                        </a:rPr>
                        <a:t>Vérité</a:t>
                      </a:r>
                      <a:r>
                        <a:rPr lang="fr-CA" sz="1400" b="1" i="0" noProof="0">
                          <a:solidFill>
                            <a:srgbClr val="FFFFFF"/>
                          </a:solidFill>
                          <a:effectLst/>
                          <a:latin typeface="Arial"/>
                        </a:rPr>
                        <a:t>​</a:t>
                      </a:r>
                      <a:endParaRPr lang="fr-CA" sz="1800" b="1" i="0" noProof="0">
                        <a:solidFill>
                          <a:srgbClr val="FFFFFF"/>
                        </a:solidFill>
                        <a:effectLst/>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14656868"/>
                  </a:ext>
                </a:extLst>
              </a:tr>
              <a:tr h="385510">
                <a:tc>
                  <a:txBody>
                    <a:bodyPr/>
                    <a:lstStyle/>
                    <a:p>
                      <a:pPr algn="l" fontAlgn="base"/>
                      <a:r>
                        <a:rPr lang="fr-CA" sz="1400" b="0" i="0" noProof="0">
                          <a:solidFill>
                            <a:srgbClr val="34302C"/>
                          </a:solidFill>
                          <a:effectLst/>
                          <a:latin typeface="Arial"/>
                        </a:rPr>
                        <a:t>Les sondages auprès des employeurs ne peuvent pas être utilisés pour évaluer les qualités des diplômés.</a:t>
                      </a:r>
                      <a:endParaRPr lang="fr-CA" sz="1800" b="0" i="0" noProof="0">
                        <a:solidFill>
                          <a:srgbClr val="34302C"/>
                        </a:solidFill>
                        <a:effectLst/>
                        <a:highlight>
                          <a:srgbClr val="FFFF00"/>
                        </a:highlight>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ase"/>
                      <a:r>
                        <a:rPr lang="fr-CA" sz="1400" b="0" i="0" noProof="0">
                          <a:solidFill>
                            <a:srgbClr val="34302C"/>
                          </a:solidFill>
                          <a:effectLst/>
                          <a:latin typeface="Arial"/>
                        </a:rPr>
                        <a:t>Les responsables de programmes peuvent utiliser les sondages auprès des employeurs pour évaluer les qualités des diplômés. Ces sondages sont un outil d'évaluation acceptable.</a:t>
                      </a:r>
                      <a:endParaRPr lang="fr-CA" sz="1800" b="0" i="0" noProof="0">
                        <a:solidFill>
                          <a:srgbClr val="34302C"/>
                        </a:solidFill>
                        <a:effectLst/>
                        <a:highlight>
                          <a:srgbClr val="FFFF00"/>
                        </a:highlight>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3678708"/>
                  </a:ext>
                </a:extLst>
              </a:tr>
              <a:tr h="385510">
                <a:tc>
                  <a:txBody>
                    <a:bodyPr/>
                    <a:lstStyle/>
                    <a:p>
                      <a:pPr algn="l" fontAlgn="base"/>
                      <a:r>
                        <a:rPr lang="fr-CA" sz="1400" b="0" i="0" noProof="0">
                          <a:solidFill>
                            <a:srgbClr val="34302C"/>
                          </a:solidFill>
                          <a:effectLst/>
                          <a:latin typeface="Arial"/>
                        </a:rPr>
                        <a:t>Selon les normes d'agrément du BCAPG, les étudiants d’autres programmes ne sont pas autorisés à suivre des cours des programmes génie.​</a:t>
                      </a:r>
                      <a:endParaRPr lang="fr-CA" sz="1800" b="0" i="0" noProof="0">
                        <a:solidFill>
                          <a:srgbClr val="34302C"/>
                        </a:solidFill>
                        <a:effectLst/>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r>
                        <a:rPr lang="fr-CA" sz="1400" b="0" i="0" noProof="0">
                          <a:solidFill>
                            <a:srgbClr val="34302C"/>
                          </a:solidFill>
                          <a:effectLst/>
                          <a:latin typeface="Arial"/>
                        </a:rPr>
                        <a:t>Les normes n'indiquent pas quels étudiants sont autorisés à suivre quels cours. Il faut toutefois savoir que si des données concernant des étudiants d'autres disciplines sont incluses dans les processus d'évaluation des QRD et de l'AC, les données pourraient être faussées.</a:t>
                      </a:r>
                      <a:r>
                        <a:rPr lang="fr-CA" sz="1400" b="0" i="0" noProof="0">
                          <a:solidFill>
                            <a:srgbClr val="34302C"/>
                          </a:solidFill>
                          <a:effectLst/>
                          <a:highlight>
                            <a:srgbClr val="FFFF00"/>
                          </a:highlight>
                          <a:latin typeface="Arial"/>
                        </a:rPr>
                        <a:t>​</a:t>
                      </a:r>
                      <a:endParaRPr lang="fr-CA" sz="1800" b="0" i="0" noProof="0">
                        <a:solidFill>
                          <a:srgbClr val="34302C"/>
                        </a:solidFill>
                        <a:effectLst/>
                        <a:highlight>
                          <a:srgbClr val="FFFF00"/>
                        </a:highlight>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0140464"/>
                  </a:ext>
                </a:extLst>
              </a:tr>
            </a:tbl>
          </a:graphicData>
        </a:graphic>
      </p:graphicFrame>
      <p:sp>
        <p:nvSpPr>
          <p:cNvPr id="3" name="Footer Placeholder 2">
            <a:extLst>
              <a:ext uri="{FF2B5EF4-FFF2-40B4-BE49-F238E27FC236}">
                <a16:creationId xmlns:a16="http://schemas.microsoft.com/office/drawing/2014/main" id="{7DFF028B-26BC-4FBA-89DE-302E5CF5D189}"/>
              </a:ext>
            </a:extLst>
          </p:cNvPr>
          <p:cNvSpPr>
            <a:spLocks noGrp="1"/>
          </p:cNvSpPr>
          <p:nvPr>
            <p:ph type="ftr" sz="quarter" idx="3"/>
          </p:nvPr>
        </p:nvSpPr>
        <p:spPr/>
        <p:txBody>
          <a:bodyPr/>
          <a:lstStyle/>
          <a:p>
            <a:endParaRPr lang="en-CA"/>
          </a:p>
        </p:txBody>
      </p:sp>
    </p:spTree>
    <p:extLst>
      <p:ext uri="{BB962C8B-B14F-4D97-AF65-F5344CB8AC3E}">
        <p14:creationId xmlns:p14="http://schemas.microsoft.com/office/powerpoint/2010/main" val="29960221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4F921-F7C0-450E-9B28-172CB3B8751F}"/>
              </a:ext>
            </a:extLst>
          </p:cNvPr>
          <p:cNvSpPr>
            <a:spLocks noGrp="1"/>
          </p:cNvSpPr>
          <p:nvPr>
            <p:ph type="title"/>
            <p:custDataLst>
              <p:tags r:id="rId1"/>
            </p:custDataLst>
          </p:nvPr>
        </p:nvSpPr>
        <p:spPr/>
        <p:txBody>
          <a:bodyPr>
            <a:normAutofit/>
          </a:bodyPr>
          <a:lstStyle/>
          <a:p>
            <a:r>
              <a:rPr lang="fr-CA"/>
              <a:t>Changements pertinents récents</a:t>
            </a:r>
            <a:r>
              <a:rPr lang="fr-CA" noProof="0"/>
              <a:t> -</a:t>
            </a:r>
          </a:p>
        </p:txBody>
      </p:sp>
      <p:sp>
        <p:nvSpPr>
          <p:cNvPr id="3" name="Text Placeholder 2">
            <a:extLst>
              <a:ext uri="{FF2B5EF4-FFF2-40B4-BE49-F238E27FC236}">
                <a16:creationId xmlns:a16="http://schemas.microsoft.com/office/drawing/2014/main" id="{8D3EA9A6-5055-425B-B697-A86BAD5DD222}"/>
              </a:ext>
            </a:extLst>
          </p:cNvPr>
          <p:cNvSpPr>
            <a:spLocks noGrp="1"/>
          </p:cNvSpPr>
          <p:nvPr>
            <p:ph type="body" idx="1"/>
            <p:custDataLst>
              <p:tags r:id="rId2"/>
            </p:custDataLst>
          </p:nvPr>
        </p:nvSpPr>
        <p:spPr/>
        <p:txBody>
          <a:bodyPr/>
          <a:lstStyle/>
          <a:p>
            <a:r>
              <a:rPr lang="fr-CA"/>
              <a:t>Des normes, procédures et outils</a:t>
            </a:r>
            <a:endParaRPr lang="fr-CA" noProof="0"/>
          </a:p>
        </p:txBody>
      </p:sp>
      <p:sp>
        <p:nvSpPr>
          <p:cNvPr id="4" name="Footer Placeholder 3">
            <a:extLst>
              <a:ext uri="{FF2B5EF4-FFF2-40B4-BE49-F238E27FC236}">
                <a16:creationId xmlns:a16="http://schemas.microsoft.com/office/drawing/2014/main" id="{E1FDEC87-9DC6-4271-8EC8-97ACD631C203}"/>
              </a:ext>
            </a:extLst>
          </p:cNvPr>
          <p:cNvSpPr>
            <a:spLocks noGrp="1"/>
          </p:cNvSpPr>
          <p:nvPr>
            <p:ph type="ftr" sz="quarter" idx="3"/>
          </p:nvPr>
        </p:nvSpPr>
        <p:spPr/>
        <p:txBody>
          <a:bodyPr/>
          <a:lstStyle/>
          <a:p>
            <a:endParaRPr lang="en-CA"/>
          </a:p>
        </p:txBody>
      </p:sp>
      <p:sp>
        <p:nvSpPr>
          <p:cNvPr id="5" name="Slide Number Placeholder 4">
            <a:extLst>
              <a:ext uri="{FF2B5EF4-FFF2-40B4-BE49-F238E27FC236}">
                <a16:creationId xmlns:a16="http://schemas.microsoft.com/office/drawing/2014/main" id="{6B9ED49D-ABF5-450F-8824-F16F63E5E0A9}"/>
              </a:ext>
            </a:extLst>
          </p:cNvPr>
          <p:cNvSpPr>
            <a:spLocks noGrp="1"/>
          </p:cNvSpPr>
          <p:nvPr>
            <p:ph type="sldNum" sz="quarter" idx="4"/>
          </p:nvPr>
        </p:nvSpPr>
        <p:spPr/>
        <p:txBody>
          <a:bodyPr/>
          <a:lstStyle/>
          <a:p>
            <a:fld id="{B58D80FD-4C81-4DB0-B03D-680B8025C261}" type="slidenum">
              <a:rPr lang="en-CA" smtClean="0"/>
              <a:pPr/>
              <a:t>68</a:t>
            </a:fld>
            <a:r>
              <a:rPr lang="en-CA" dirty="0"/>
              <a:t> </a:t>
            </a:r>
            <a:endParaRPr lang="en-CA">
              <a:cs typeface="Calibri"/>
            </a:endParaRPr>
          </a:p>
        </p:txBody>
      </p:sp>
    </p:spTree>
    <p:extLst>
      <p:ext uri="{BB962C8B-B14F-4D97-AF65-F5344CB8AC3E}">
        <p14:creationId xmlns:p14="http://schemas.microsoft.com/office/powerpoint/2010/main" val="4291312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04038" y="51470"/>
            <a:ext cx="8282762" cy="857250"/>
          </a:xfrm>
        </p:spPr>
        <p:txBody>
          <a:bodyPr/>
          <a:lstStyle/>
          <a:p>
            <a:r>
              <a:rPr lang="fr-CA" sz="2900" noProof="0">
                <a:solidFill>
                  <a:srgbClr val="003C71"/>
                </a:solidFill>
              </a:rPr>
              <a:t>Modifications </a:t>
            </a:r>
            <a:r>
              <a:rPr lang="fr-CA" sz="2900">
                <a:solidFill>
                  <a:srgbClr val="003C71"/>
                </a:solidFill>
              </a:rPr>
              <a:t>apportées aux </a:t>
            </a:r>
            <a:r>
              <a:rPr lang="fr-CA" sz="2900" noProof="0">
                <a:solidFill>
                  <a:srgbClr val="003C71"/>
                </a:solidFill>
              </a:rPr>
              <a:t>normes</a:t>
            </a:r>
          </a:p>
        </p:txBody>
      </p:sp>
      <p:sp>
        <p:nvSpPr>
          <p:cNvPr id="3" name="Content Placeholder 2"/>
          <p:cNvSpPr>
            <a:spLocks noGrp="1"/>
          </p:cNvSpPr>
          <p:nvPr>
            <p:ph idx="1"/>
            <p:custDataLst>
              <p:tags r:id="rId2"/>
            </p:custDataLst>
          </p:nvPr>
        </p:nvSpPr>
        <p:spPr>
          <a:xfrm>
            <a:off x="251520" y="987574"/>
            <a:ext cx="8568952" cy="3672407"/>
          </a:xfrm>
        </p:spPr>
        <p:txBody>
          <a:bodyPr>
            <a:normAutofit/>
          </a:bodyPr>
          <a:lstStyle/>
          <a:p>
            <a:endParaRPr lang="fr-CA" noProof="0"/>
          </a:p>
          <a:p>
            <a:endParaRPr lang="fr-CA" noProof="0"/>
          </a:p>
        </p:txBody>
      </p:sp>
      <p:graphicFrame>
        <p:nvGraphicFramePr>
          <p:cNvPr id="4" name="Table 3">
            <a:extLst>
              <a:ext uri="{FF2B5EF4-FFF2-40B4-BE49-F238E27FC236}">
                <a16:creationId xmlns:a16="http://schemas.microsoft.com/office/drawing/2014/main" id="{E4BD9A8A-C4CF-49D6-ACCC-CB5D0987B10D}"/>
              </a:ext>
            </a:extLst>
          </p:cNvPr>
          <p:cNvGraphicFramePr>
            <a:graphicFrameLocks noGrp="1"/>
          </p:cNvGraphicFramePr>
          <p:nvPr>
            <p:custDataLst>
              <p:tags r:id="rId3"/>
            </p:custDataLst>
            <p:extLst>
              <p:ext uri="{D42A27DB-BD31-4B8C-83A1-F6EECF244321}">
                <p14:modId xmlns:p14="http://schemas.microsoft.com/office/powerpoint/2010/main" val="210893875"/>
              </p:ext>
            </p:extLst>
          </p:nvPr>
        </p:nvGraphicFramePr>
        <p:xfrm>
          <a:off x="395536" y="908723"/>
          <a:ext cx="8075240" cy="3840600"/>
        </p:xfrm>
        <a:graphic>
          <a:graphicData uri="http://schemas.openxmlformats.org/drawingml/2006/table">
            <a:tbl>
              <a:tblPr/>
              <a:tblGrid>
                <a:gridCol w="4037620">
                  <a:extLst>
                    <a:ext uri="{9D8B030D-6E8A-4147-A177-3AD203B41FA5}">
                      <a16:colId xmlns:a16="http://schemas.microsoft.com/office/drawing/2014/main" val="3327170290"/>
                    </a:ext>
                  </a:extLst>
                </a:gridCol>
                <a:gridCol w="4037620">
                  <a:extLst>
                    <a:ext uri="{9D8B030D-6E8A-4147-A177-3AD203B41FA5}">
                      <a16:colId xmlns:a16="http://schemas.microsoft.com/office/drawing/2014/main" val="720065079"/>
                    </a:ext>
                  </a:extLst>
                </a:gridCol>
              </a:tblGrid>
              <a:tr h="189733">
                <a:tc>
                  <a:txBody>
                    <a:bodyPr/>
                    <a:lstStyle/>
                    <a:p>
                      <a:pPr algn="l" rtl="0" fontAlgn="base"/>
                      <a:r>
                        <a:rPr lang="fr-CA" sz="1100" b="1" i="0" noProof="0" dirty="0">
                          <a:solidFill>
                            <a:srgbClr val="34302C"/>
                          </a:solidFill>
                          <a:effectLst/>
                          <a:latin typeface="+mn-lt"/>
                        </a:rPr>
                        <a:t>Normes de 2018</a:t>
                      </a:r>
                      <a:endParaRPr lang="fr-CA" sz="1100" b="1" i="0" noProof="0" dirty="0">
                        <a:solidFill>
                          <a:srgbClr val="FFFFFF"/>
                        </a:solidFill>
                        <a:effectLst/>
                        <a:latin typeface="+mn-lt"/>
                      </a:endParaRPr>
                    </a:p>
                  </a:txBody>
                  <a:tcPr marL="34320" marR="34320" marT="17160" marB="1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fr-CA" sz="1100" b="1" i="0" noProof="0" dirty="0">
                          <a:solidFill>
                            <a:srgbClr val="34302C"/>
                          </a:solidFill>
                          <a:effectLst/>
                          <a:latin typeface="+mn-lt"/>
                        </a:rPr>
                        <a:t>Normes de 2019 </a:t>
                      </a:r>
                      <a:endParaRPr lang="fr-CA" sz="1100" b="1" i="0" noProof="0" dirty="0">
                        <a:solidFill>
                          <a:srgbClr val="FFFFFF"/>
                        </a:solidFill>
                        <a:effectLst/>
                        <a:latin typeface="+mn-lt"/>
                      </a:endParaRPr>
                    </a:p>
                  </a:txBody>
                  <a:tcPr marL="34320" marR="34320" marT="17160" marB="1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3866582"/>
                  </a:ext>
                </a:extLst>
              </a:tr>
              <a:tr h="3182059">
                <a:tc>
                  <a:txBody>
                    <a:bodyPr/>
                    <a:lstStyle/>
                    <a:p>
                      <a:pPr algn="l" rtl="0" fontAlgn="base"/>
                      <a:r>
                        <a:rPr lang="fr-CA" sz="1000" b="1" i="0" noProof="0" dirty="0">
                          <a:solidFill>
                            <a:srgbClr val="34302C"/>
                          </a:solidFill>
                          <a:effectLst/>
                          <a:latin typeface="+mn-lt"/>
                        </a:rPr>
                        <a:t>Annexe 3 – Énoncé d’interprétation sur les attentes et les exigences en matière de permis d’exercice</a:t>
                      </a:r>
                    </a:p>
                    <a:p>
                      <a:pPr algn="l" rtl="0" fontAlgn="base"/>
                      <a:endParaRPr lang="fr-CA" sz="1000" b="1" i="0" noProof="0" dirty="0">
                        <a:solidFill>
                          <a:srgbClr val="34302C"/>
                        </a:solidFill>
                        <a:effectLst/>
                        <a:latin typeface="+mn-lt"/>
                      </a:endParaRPr>
                    </a:p>
                    <a:p>
                      <a:pPr marL="0" marR="0" lvl="0" indent="0" algn="l" rtl="0" eaLnBrk="1" fontAlgn="base" latinLnBrk="0" hangingPunct="1">
                        <a:lnSpc>
                          <a:spcPct val="100000"/>
                        </a:lnSpc>
                        <a:spcBef>
                          <a:spcPts val="0"/>
                        </a:spcBef>
                        <a:spcAft>
                          <a:spcPts val="0"/>
                        </a:spcAft>
                        <a:buClrTx/>
                        <a:buSzTx/>
                        <a:buFontTx/>
                        <a:buNone/>
                      </a:pPr>
                      <a:r>
                        <a:rPr lang="fr-CA" sz="1000" b="0" kern="1200" spc="50" noProof="0" dirty="0">
                          <a:solidFill>
                            <a:schemeClr val="tx1"/>
                          </a:solidFill>
                          <a:effectLst/>
                          <a:latin typeface="+mn-lt"/>
                          <a:ea typeface="+mn-ea"/>
                          <a:cs typeface="+mn-cs"/>
                        </a:rPr>
                        <a:t>Les points 6 et 7 ci-dessous (relatifs aux UA spécifiques) apparaissaient dans l'énoncé d'interprétation. </a:t>
                      </a:r>
                    </a:p>
                    <a:p>
                      <a:pPr algn="l" defTabSz="914400" rtl="0" fontAlgn="base">
                        <a:tabLst/>
                        <a:defRPr/>
                      </a:pPr>
                      <a:endParaRPr lang="fr-CA" sz="1000" b="1" i="0" noProof="0" dirty="0">
                        <a:solidFill>
                          <a:srgbClr val="34302C"/>
                        </a:solidFill>
                        <a:effectLst/>
                        <a:latin typeface="+mn-lt"/>
                      </a:endParaRPr>
                    </a:p>
                    <a:p>
                      <a:pPr algn="l" rtl="0" fontAlgn="base"/>
                      <a:r>
                        <a:rPr lang="fr-CA" sz="1000" b="0" i="0" noProof="0" dirty="0">
                          <a:solidFill>
                            <a:schemeClr val="tx1"/>
                          </a:solidFill>
                          <a:effectLst/>
                          <a:latin typeface="+mn-lt"/>
                        </a:rPr>
                        <a:t>6. Au moins 600 unités d’agrément, constituées d’une combinaison de cours de sciences du génie et de conception en ingénierie faisant partie d’un programme de génie, doivent être dispensées par des</a:t>
                      </a:r>
                    </a:p>
                    <a:p>
                      <a:pPr algn="l" rtl="0" fontAlgn="base"/>
                      <a:r>
                        <a:rPr lang="fr-CA" sz="1000" b="0" i="0" noProof="0" dirty="0">
                          <a:solidFill>
                            <a:schemeClr val="tx1"/>
                          </a:solidFill>
                          <a:effectLst/>
                          <a:latin typeface="+mn-lt"/>
                        </a:rPr>
                        <a:t>enseignants détenant un permis d’exercice du génie ou étant en voie de l’obtenir, conformément aux points 1 et 4 ci-dessus. </a:t>
                      </a:r>
                    </a:p>
                    <a:p>
                      <a:pPr algn="l" rtl="0" fontAlgn="base"/>
                      <a:endParaRPr lang="fr-CA" sz="1000" b="0" i="0" noProof="0" dirty="0">
                        <a:solidFill>
                          <a:schemeClr val="tx1"/>
                        </a:solidFill>
                        <a:effectLst/>
                        <a:latin typeface="+mn-lt"/>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fr-CA" sz="1000" b="0" i="0" noProof="0" dirty="0">
                          <a:solidFill>
                            <a:srgbClr val="34302C"/>
                          </a:solidFill>
                          <a:effectLst/>
                          <a:latin typeface="+mn-lt"/>
                        </a:rPr>
                        <a:t>7. Au moins 225 unités d’agrément, constituées de cours de conception en ingénierie faisant partie d’un programme de génie, doivent être dispensées par des enseignants détenant un permis d’exercice du génie (tel que spécifié ci-dessus au point 1, seulement).</a:t>
                      </a:r>
                    </a:p>
                    <a:p>
                      <a:pPr marL="0" algn="l" defTabSz="914400" rtl="0" eaLnBrk="1" fontAlgn="base" latinLnBrk="0" hangingPunct="1"/>
                      <a:endParaRPr lang="fr-CA" sz="1000" b="0" i="0" kern="1200" noProof="0" dirty="0">
                        <a:solidFill>
                          <a:schemeClr val="tx1"/>
                        </a:solidFill>
                        <a:effectLst/>
                        <a:latin typeface="+mn-lt"/>
                        <a:ea typeface="+mn-ea"/>
                        <a:cs typeface="+mn-cs"/>
                      </a:endParaRPr>
                    </a:p>
                  </a:txBody>
                  <a:tcPr marL="34320" marR="34320" marT="17160" marB="1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fr-CA" sz="1000" b="1" i="0" noProof="0" dirty="0">
                          <a:solidFill>
                            <a:srgbClr val="34302C"/>
                          </a:solidFill>
                          <a:effectLst/>
                          <a:latin typeface="+mn-lt"/>
                        </a:rPr>
                        <a:t>Nouvelle norme 3.4.4.1</a:t>
                      </a:r>
                    </a:p>
                    <a:p>
                      <a:pPr algn="l" rtl="0" fontAlgn="base"/>
                      <a:endParaRPr lang="fr-CA" sz="1000" b="1" i="0" noProof="0" dirty="0">
                        <a:solidFill>
                          <a:srgbClr val="34302C"/>
                        </a:solidFill>
                        <a:effectLst/>
                        <a:latin typeface="+mn-lt"/>
                      </a:endParaRPr>
                    </a:p>
                    <a:p>
                      <a:pPr algn="l" rtl="0" fontAlgn="base"/>
                      <a:r>
                        <a:rPr lang="fr-CA" sz="1000" b="0" i="0" noProof="0" dirty="0">
                          <a:solidFill>
                            <a:srgbClr val="34302C"/>
                          </a:solidFill>
                          <a:effectLst/>
                          <a:latin typeface="+mn-lt"/>
                        </a:rPr>
                        <a:t>Au moins 600 unités d’agrément, constituées d’une combinaison de cours de sciences du génie et de conception en ingénierie faisant partie d’un programme de génie, doivent être dispensées par des enseignants détenant un permis d’exercice du génie ou étant en voie de l’obtenir, conformément à l’Énoncé d’interprétation sur  les  attentes  et  les  exigences  en matière  de  permis d’exercice. </a:t>
                      </a:r>
                    </a:p>
                    <a:p>
                      <a:pPr algn="l" rtl="0" fontAlgn="base"/>
                      <a:endParaRPr lang="fr-CA" sz="1000" b="0" i="0" noProof="0" dirty="0">
                        <a:solidFill>
                          <a:srgbClr val="34302C"/>
                        </a:solidFill>
                        <a:effectLst/>
                        <a:latin typeface="+mn-lt"/>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fr-CA" sz="1000" b="1" i="0" noProof="0" dirty="0">
                          <a:solidFill>
                            <a:srgbClr val="34302C"/>
                          </a:solidFill>
                          <a:effectLst/>
                          <a:latin typeface="+mn-lt"/>
                        </a:rPr>
                        <a:t>Nouvelle norme 3.4.4.4</a:t>
                      </a:r>
                    </a:p>
                    <a:p>
                      <a:pPr marL="0" marR="0" lvl="0" indent="0" algn="l" defTabSz="914400" rtl="0" eaLnBrk="1" fontAlgn="base" latinLnBrk="0" hangingPunct="1">
                        <a:lnSpc>
                          <a:spcPct val="100000"/>
                        </a:lnSpc>
                        <a:spcBef>
                          <a:spcPts val="0"/>
                        </a:spcBef>
                        <a:spcAft>
                          <a:spcPts val="0"/>
                        </a:spcAft>
                        <a:buClrTx/>
                        <a:buSzTx/>
                        <a:buFontTx/>
                        <a:buNone/>
                        <a:tabLst/>
                        <a:defRPr/>
                      </a:pPr>
                      <a:endParaRPr lang="fr-CA" sz="1000" b="1" i="0" noProof="0" dirty="0">
                        <a:solidFill>
                          <a:srgbClr val="34302C"/>
                        </a:solidFill>
                        <a:effectLst/>
                        <a:latin typeface="+mn-lt"/>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fr-CA" sz="1000" noProof="0" dirty="0"/>
                        <a:t>Au moins 225 unités d’agrément, constituées de cours  de  conception  en  ingénierie  faisant  partie  d’un  programme de génie, doivent être dispensées par des  enseignants  détenant  un  permis  d’exercice  du  génie,  conformément  à  l’Énoncé  d’interprétation  sur  les  attentes et les exigences en matière de permis d’exercice.</a:t>
                      </a:r>
                    </a:p>
                    <a:p>
                      <a:pPr marL="0" marR="0" lvl="0" indent="0" algn="l" defTabSz="914400" rtl="0" eaLnBrk="1" fontAlgn="base" latinLnBrk="0" hangingPunct="1">
                        <a:lnSpc>
                          <a:spcPct val="100000"/>
                        </a:lnSpc>
                        <a:spcBef>
                          <a:spcPts val="0"/>
                        </a:spcBef>
                        <a:spcAft>
                          <a:spcPts val="0"/>
                        </a:spcAft>
                        <a:buClrTx/>
                        <a:buSzTx/>
                        <a:buFontTx/>
                        <a:buNone/>
                        <a:tabLst/>
                        <a:defRPr/>
                      </a:pPr>
                      <a:endParaRPr lang="fr-CA" sz="1000" b="1" i="0" noProof="0" dirty="0">
                        <a:solidFill>
                          <a:srgbClr val="34302C"/>
                        </a:solidFill>
                        <a:effectLst/>
                        <a:latin typeface="+mn-lt"/>
                      </a:endParaRPr>
                    </a:p>
                    <a:p>
                      <a:pPr marL="0" marR="0" lvl="0" indent="0" algn="l" rtl="0" eaLnBrk="1" fontAlgn="base" latinLnBrk="0" hangingPunct="1">
                        <a:lnSpc>
                          <a:spcPct val="100000"/>
                        </a:lnSpc>
                        <a:spcBef>
                          <a:spcPts val="0"/>
                        </a:spcBef>
                        <a:spcAft>
                          <a:spcPts val="0"/>
                        </a:spcAft>
                        <a:buClrTx/>
                        <a:buSzTx/>
                        <a:buFontTx/>
                        <a:buNone/>
                      </a:pPr>
                      <a:r>
                        <a:rPr lang="fr-CA" sz="1000" b="0" kern="1200" spc="50" noProof="0" dirty="0">
                          <a:solidFill>
                            <a:schemeClr val="tx1"/>
                          </a:solidFill>
                          <a:effectLst/>
                          <a:latin typeface="+mn-lt"/>
                          <a:ea typeface="+mn-ea"/>
                          <a:cs typeface="+mn-cs"/>
                        </a:rPr>
                        <a:t>Note : La nouvelle norme reflète l'exigence déjà indiquées dans l'</a:t>
                      </a:r>
                      <a:r>
                        <a:rPr lang="fr-CA" sz="1000" b="0" i="1" kern="1200" spc="50" noProof="0" dirty="0">
                          <a:solidFill>
                            <a:schemeClr val="tx1"/>
                          </a:solidFill>
                          <a:effectLst/>
                          <a:latin typeface="+mn-lt"/>
                          <a:ea typeface="+mn-ea"/>
                          <a:cs typeface="+mn-cs"/>
                        </a:rPr>
                        <a:t>Énoncé d'interprétation sur les attentes et les exigences en matière de permis d'exercice</a:t>
                      </a:r>
                      <a:r>
                        <a:rPr lang="fr-CA" sz="1000" b="0" kern="1200" spc="50" noProof="0" dirty="0">
                          <a:solidFill>
                            <a:schemeClr val="tx1"/>
                          </a:solidFill>
                          <a:effectLst/>
                          <a:latin typeface="+mn-lt"/>
                          <a:ea typeface="+mn-ea"/>
                          <a:cs typeface="+mn-cs"/>
                        </a:rPr>
                        <a:t>. </a:t>
                      </a:r>
                      <a:endParaRPr lang="fr-CA" sz="1000" b="1" i="0" noProof="0" dirty="0">
                        <a:solidFill>
                          <a:srgbClr val="34302C"/>
                        </a:solidFill>
                        <a:effectLst/>
                        <a:latin typeface="+mn-lt"/>
                      </a:endParaRPr>
                    </a:p>
                    <a:p>
                      <a:pPr algn="l" rtl="0" fontAlgn="base"/>
                      <a:endParaRPr lang="fr-CA" sz="1000" b="0" i="0" noProof="0" dirty="0">
                        <a:solidFill>
                          <a:srgbClr val="34302C"/>
                        </a:solidFill>
                        <a:effectLst/>
                        <a:latin typeface="+mn-lt"/>
                      </a:endParaRPr>
                    </a:p>
                  </a:txBody>
                  <a:tcPr marL="34320" marR="34320" marT="17160" marB="1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0452325"/>
                  </a:ext>
                </a:extLst>
              </a:tr>
              <a:tr h="189733">
                <a:tc>
                  <a:txBody>
                    <a:bodyPr/>
                    <a:lstStyle/>
                    <a:p>
                      <a:pPr algn="l" rtl="0" fontAlgn="base"/>
                      <a:endParaRPr lang="fr-CA" sz="1100" b="1" i="0" noProof="0" dirty="0">
                        <a:solidFill>
                          <a:srgbClr val="FFFFFF"/>
                        </a:solidFill>
                        <a:effectLst/>
                        <a:latin typeface="+mn-lt"/>
                      </a:endParaRPr>
                    </a:p>
                  </a:txBody>
                  <a:tcPr marL="34320" marR="34320" marT="17160" marB="1716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l" rtl="0" fontAlgn="base"/>
                      <a:endParaRPr lang="fr-CA" sz="1100" b="0" i="0" noProof="0" dirty="0">
                        <a:solidFill>
                          <a:srgbClr val="34302C"/>
                        </a:solidFill>
                        <a:effectLst/>
                        <a:latin typeface="+mn-lt"/>
                      </a:endParaRPr>
                    </a:p>
                  </a:txBody>
                  <a:tcPr marL="34320" marR="34320" marT="17160" marB="17160" anchor="ctr">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2100381470"/>
                  </a:ext>
                </a:extLst>
              </a:tr>
              <a:tr h="189733">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endParaRPr lang="fr-CA" sz="1100" b="1" i="0" noProof="0" dirty="0">
                        <a:solidFill>
                          <a:srgbClr val="FFFFFF"/>
                        </a:solidFill>
                        <a:effectLst/>
                        <a:latin typeface="+mn-lt"/>
                      </a:endParaRPr>
                    </a:p>
                  </a:txBody>
                  <a:tcPr marL="34320" marR="34320" marT="17160" marB="17160" anchor="ctr">
                    <a:lnL>
                      <a:noFill/>
                    </a:lnL>
                    <a:lnR>
                      <a:noFill/>
                    </a:lnR>
                    <a:lnT>
                      <a:noFill/>
                    </a:lnT>
                    <a:lnB>
                      <a:noFill/>
                    </a:lnB>
                  </a:tcPr>
                </a:tc>
                <a:tc>
                  <a:txBody>
                    <a:bodyPr/>
                    <a:lstStyle/>
                    <a:p>
                      <a:pPr algn="l" rtl="0" fontAlgn="base"/>
                      <a:endParaRPr lang="fr-CA" sz="1100" b="0" i="0" strike="sngStrike" baseline="0" noProof="0" dirty="0">
                        <a:solidFill>
                          <a:srgbClr val="FF0000"/>
                        </a:solidFill>
                        <a:effectLst/>
                        <a:latin typeface="+mn-lt"/>
                      </a:endParaRPr>
                    </a:p>
                  </a:txBody>
                  <a:tcPr marL="34320" marR="34320" marT="17160" marB="17160" anchor="ctr">
                    <a:lnL>
                      <a:noFill/>
                    </a:lnL>
                    <a:lnR>
                      <a:noFill/>
                    </a:lnR>
                    <a:lnT>
                      <a:noFill/>
                    </a:lnT>
                    <a:lnB>
                      <a:noFill/>
                    </a:lnB>
                  </a:tcPr>
                </a:tc>
                <a:extLst>
                  <a:ext uri="{0D108BD9-81ED-4DB2-BD59-A6C34878D82A}">
                    <a16:rowId xmlns:a16="http://schemas.microsoft.com/office/drawing/2014/main" val="3004040250"/>
                  </a:ext>
                </a:extLst>
              </a:tr>
            </a:tbl>
          </a:graphicData>
        </a:graphic>
      </p:graphicFrame>
      <p:sp>
        <p:nvSpPr>
          <p:cNvPr id="5" name="Footer Placeholder 4">
            <a:extLst>
              <a:ext uri="{FF2B5EF4-FFF2-40B4-BE49-F238E27FC236}">
                <a16:creationId xmlns:a16="http://schemas.microsoft.com/office/drawing/2014/main" id="{21C2399C-2E80-4738-9113-8E5BDAFE7525}"/>
              </a:ext>
            </a:extLst>
          </p:cNvPr>
          <p:cNvSpPr>
            <a:spLocks noGrp="1"/>
          </p:cNvSpPr>
          <p:nvPr>
            <p:ph type="ftr" sz="quarter" idx="3"/>
          </p:nvPr>
        </p:nvSpPr>
        <p:spPr/>
        <p:txBody>
          <a:bodyPr/>
          <a:lstStyle/>
          <a:p>
            <a:endParaRPr lang="en-CA"/>
          </a:p>
        </p:txBody>
      </p:sp>
      <p:sp>
        <p:nvSpPr>
          <p:cNvPr id="6" name="Slide Number Placeholder 5">
            <a:extLst>
              <a:ext uri="{FF2B5EF4-FFF2-40B4-BE49-F238E27FC236}">
                <a16:creationId xmlns:a16="http://schemas.microsoft.com/office/drawing/2014/main" id="{295CAED3-3967-401C-B3EC-93A7616CC9FC}"/>
              </a:ext>
            </a:extLst>
          </p:cNvPr>
          <p:cNvSpPr>
            <a:spLocks noGrp="1"/>
          </p:cNvSpPr>
          <p:nvPr>
            <p:ph type="sldNum" sz="quarter" idx="4"/>
          </p:nvPr>
        </p:nvSpPr>
        <p:spPr/>
        <p:txBody>
          <a:bodyPr/>
          <a:lstStyle/>
          <a:p>
            <a:fld id="{2D00DFA4-54D8-426D-8AF1-9A684DA98554}" type="slidenum">
              <a:rPr lang="en-CA" smtClean="0"/>
              <a:pPr/>
              <a:t>69</a:t>
            </a:fld>
            <a:endParaRPr lang="en-CA"/>
          </a:p>
        </p:txBody>
      </p:sp>
    </p:spTree>
    <p:extLst>
      <p:ext uri="{BB962C8B-B14F-4D97-AF65-F5344CB8AC3E}">
        <p14:creationId xmlns:p14="http://schemas.microsoft.com/office/powerpoint/2010/main" val="4155663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C9909-E466-4171-95E2-072C6545FB49}"/>
              </a:ext>
            </a:extLst>
          </p:cNvPr>
          <p:cNvSpPr>
            <a:spLocks noGrp="1"/>
          </p:cNvSpPr>
          <p:nvPr>
            <p:ph type="title"/>
            <p:custDataLst>
              <p:tags r:id="rId1"/>
            </p:custDataLst>
          </p:nvPr>
        </p:nvSpPr>
        <p:spPr>
          <a:xfrm>
            <a:off x="457200" y="51470"/>
            <a:ext cx="8229600" cy="857250"/>
          </a:xfrm>
        </p:spPr>
        <p:txBody>
          <a:bodyPr>
            <a:normAutofit/>
          </a:bodyPr>
          <a:lstStyle/>
          <a:p>
            <a:r>
              <a:rPr lang="fr-CA" noProof="0">
                <a:solidFill>
                  <a:srgbClr val="003C71"/>
                </a:solidFill>
              </a:rPr>
              <a:t>Le Bureau d’agrément</a:t>
            </a:r>
          </a:p>
        </p:txBody>
      </p:sp>
      <p:sp>
        <p:nvSpPr>
          <p:cNvPr id="5" name="Content Placeholder 2">
            <a:extLst>
              <a:ext uri="{FF2B5EF4-FFF2-40B4-BE49-F238E27FC236}">
                <a16:creationId xmlns:a16="http://schemas.microsoft.com/office/drawing/2014/main" id="{BB307C08-8415-4274-9595-EC01A676BD4F}"/>
              </a:ext>
            </a:extLst>
          </p:cNvPr>
          <p:cNvSpPr>
            <a:spLocks noGrp="1"/>
          </p:cNvSpPr>
          <p:nvPr>
            <p:ph idx="1"/>
            <p:custDataLst>
              <p:tags r:id="rId2"/>
            </p:custDataLst>
          </p:nvPr>
        </p:nvSpPr>
        <p:spPr>
          <a:xfrm>
            <a:off x="457200" y="1210224"/>
            <a:ext cx="4038600" cy="3305742"/>
          </a:xfrm>
        </p:spPr>
        <p:txBody>
          <a:bodyPr>
            <a:noAutofit/>
          </a:bodyPr>
          <a:lstStyle/>
          <a:p>
            <a:pPr marL="0" indent="0" algn="ctr">
              <a:spcBef>
                <a:spcPts val="0"/>
              </a:spcBef>
              <a:buNone/>
            </a:pPr>
            <a:r>
              <a:rPr lang="fr-CA" altLang="en-US" sz="2000"/>
              <a:t>Mis sur pied en</a:t>
            </a:r>
            <a:endParaRPr lang="fr-CA" altLang="en-US" sz="2000" noProof="0"/>
          </a:p>
          <a:p>
            <a:pPr marL="0" indent="0" algn="ctr">
              <a:spcBef>
                <a:spcPts val="1200"/>
              </a:spcBef>
              <a:spcAft>
                <a:spcPts val="1200"/>
              </a:spcAft>
              <a:buNone/>
            </a:pPr>
            <a:r>
              <a:rPr lang="fr-CA" altLang="en-US" noProof="0">
                <a:solidFill>
                  <a:srgbClr val="653165"/>
                </a:solidFill>
                <a:latin typeface="Arial Black" panose="020B0A04020102020204" pitchFamily="34" charset="0"/>
              </a:rPr>
              <a:t>1965</a:t>
            </a:r>
            <a:endParaRPr lang="fr-CA" altLang="en-US" sz="1600" noProof="0"/>
          </a:p>
          <a:p>
            <a:pPr>
              <a:spcBef>
                <a:spcPts val="0"/>
              </a:spcBef>
            </a:pPr>
            <a:r>
              <a:rPr lang="fr-CA" altLang="en-US" sz="1600"/>
              <a:t>Agrée les programmes de génie de premier cycle</a:t>
            </a:r>
            <a:endParaRPr lang="fr-CA" sz="1600" noProof="0"/>
          </a:p>
        </p:txBody>
      </p:sp>
      <p:sp>
        <p:nvSpPr>
          <p:cNvPr id="6" name="Content Placeholder 13">
            <a:extLst>
              <a:ext uri="{FF2B5EF4-FFF2-40B4-BE49-F238E27FC236}">
                <a16:creationId xmlns:a16="http://schemas.microsoft.com/office/drawing/2014/main" id="{7019D108-6D5C-49B7-9807-390C7363FE82}"/>
              </a:ext>
            </a:extLst>
          </p:cNvPr>
          <p:cNvSpPr txBox="1">
            <a:spLocks/>
          </p:cNvSpPr>
          <p:nvPr>
            <p:custDataLst>
              <p:tags r:id="rId3"/>
            </p:custDataLst>
          </p:nvPr>
        </p:nvSpPr>
        <p:spPr>
          <a:xfrm>
            <a:off x="4648200" y="1210224"/>
            <a:ext cx="4038600" cy="3305742"/>
          </a:xfrm>
          <a:prstGeom prst="rect">
            <a:avLst/>
          </a:prstGeom>
        </p:spPr>
        <p:txBody>
          <a:bodyPr>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fr-CA" altLang="en-US" sz="2000"/>
              <a:t>Membres bénévoles</a:t>
            </a:r>
          </a:p>
          <a:p>
            <a:pPr marL="0" indent="0" algn="ctr">
              <a:spcBef>
                <a:spcPts val="1200"/>
              </a:spcBef>
              <a:spcAft>
                <a:spcPts val="1200"/>
              </a:spcAft>
              <a:buFont typeface="Arial" panose="020B0604020202020204" pitchFamily="34" charset="0"/>
              <a:buNone/>
            </a:pPr>
            <a:r>
              <a:rPr lang="fr-CA" altLang="en-US">
                <a:solidFill>
                  <a:srgbClr val="653165"/>
                </a:solidFill>
                <a:latin typeface="Arial Black" panose="020B0A04020102020204" pitchFamily="34" charset="0"/>
              </a:rPr>
              <a:t>20 P.Eng./ing. </a:t>
            </a:r>
            <a:endParaRPr lang="fr-CA" altLang="en-US" sz="1600"/>
          </a:p>
          <a:p>
            <a:pPr marL="274320" indent="-274320">
              <a:spcBef>
                <a:spcPts val="0"/>
              </a:spcBef>
            </a:pPr>
            <a:r>
              <a:rPr lang="fr-CA" altLang="en-US" sz="1600"/>
              <a:t>Doyens, anciens doyens, professeurs d’expérience et représentants de l’industrie</a:t>
            </a:r>
          </a:p>
          <a:p>
            <a:pPr marL="274320" indent="-274320">
              <a:spcBef>
                <a:spcPts val="0"/>
              </a:spcBef>
            </a:pPr>
            <a:r>
              <a:rPr lang="fr-CA" altLang="en-US" sz="1600"/>
              <a:t>La plupart des membres provenant du milieu universitaire ont aussi travaillé dans le secteur de l’industrie</a:t>
            </a:r>
          </a:p>
          <a:p>
            <a:pPr marL="274320" indent="-274320">
              <a:spcBef>
                <a:spcPts val="0"/>
              </a:spcBef>
            </a:pPr>
            <a:r>
              <a:rPr lang="fr-CA" altLang="en-US" sz="1600"/>
              <a:t>De ces membres, 30 % sont des femmes et 45 % sont bilingues</a:t>
            </a:r>
          </a:p>
          <a:p>
            <a:endParaRPr lang="en-CA"/>
          </a:p>
        </p:txBody>
      </p:sp>
      <p:sp>
        <p:nvSpPr>
          <p:cNvPr id="3" name="Footer Placeholder 2">
            <a:extLst>
              <a:ext uri="{FF2B5EF4-FFF2-40B4-BE49-F238E27FC236}">
                <a16:creationId xmlns:a16="http://schemas.microsoft.com/office/drawing/2014/main" id="{3D6E9278-391F-42DA-A57E-E000B6BE0ACB}"/>
              </a:ext>
            </a:extLst>
          </p:cNvPr>
          <p:cNvSpPr>
            <a:spLocks noGrp="1"/>
          </p:cNvSpPr>
          <p:nvPr>
            <p:ph type="ftr" sz="quarter" idx="3"/>
          </p:nvPr>
        </p:nvSpPr>
        <p:spPr/>
        <p:txBody>
          <a:bodyPr/>
          <a:lstStyle/>
          <a:p>
            <a:endParaRPr lang="en-CA"/>
          </a:p>
        </p:txBody>
      </p:sp>
      <p:sp>
        <p:nvSpPr>
          <p:cNvPr id="4" name="Slide Number Placeholder 3">
            <a:extLst>
              <a:ext uri="{FF2B5EF4-FFF2-40B4-BE49-F238E27FC236}">
                <a16:creationId xmlns:a16="http://schemas.microsoft.com/office/drawing/2014/main" id="{A983B9AD-A729-482E-B5D8-6A22D1C48CED}"/>
              </a:ext>
            </a:extLst>
          </p:cNvPr>
          <p:cNvSpPr>
            <a:spLocks noGrp="1"/>
          </p:cNvSpPr>
          <p:nvPr>
            <p:ph type="sldNum" sz="quarter" idx="4"/>
          </p:nvPr>
        </p:nvSpPr>
        <p:spPr/>
        <p:txBody>
          <a:bodyPr/>
          <a:lstStyle/>
          <a:p>
            <a:fld id="{2D00DFA4-54D8-426D-8AF1-9A684DA98554}" type="slidenum">
              <a:rPr lang="en-CA" smtClean="0"/>
              <a:pPr/>
              <a:t>7</a:t>
            </a:fld>
            <a:endParaRPr lang="en-CA"/>
          </a:p>
        </p:txBody>
      </p:sp>
    </p:spTree>
    <p:extLst>
      <p:ext uri="{BB962C8B-B14F-4D97-AF65-F5344CB8AC3E}">
        <p14:creationId xmlns:p14="http://schemas.microsoft.com/office/powerpoint/2010/main" val="34743658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8342F-ABF9-4A94-9D3F-DD415466A640}"/>
              </a:ext>
            </a:extLst>
          </p:cNvPr>
          <p:cNvSpPr>
            <a:spLocks noGrp="1"/>
          </p:cNvSpPr>
          <p:nvPr>
            <p:ph type="title"/>
          </p:nvPr>
        </p:nvSpPr>
        <p:spPr>
          <a:xfrm>
            <a:off x="176767" y="174164"/>
            <a:ext cx="8026252" cy="881202"/>
          </a:xfrm>
        </p:spPr>
        <p:txBody>
          <a:bodyPr>
            <a:normAutofit/>
          </a:bodyPr>
          <a:lstStyle/>
          <a:p>
            <a:r>
              <a:rPr lang="fr-CA" sz="2900">
                <a:solidFill>
                  <a:srgbClr val="003C71"/>
                </a:solidFill>
              </a:rPr>
              <a:t>Modifications apportées aux normes (suite)</a:t>
            </a:r>
            <a:endParaRPr lang="en-CA" sz="2900">
              <a:cs typeface="Calibri"/>
            </a:endParaRPr>
          </a:p>
        </p:txBody>
      </p:sp>
      <p:graphicFrame>
        <p:nvGraphicFramePr>
          <p:cNvPr id="4" name="Table 3">
            <a:extLst>
              <a:ext uri="{FF2B5EF4-FFF2-40B4-BE49-F238E27FC236}">
                <a16:creationId xmlns:a16="http://schemas.microsoft.com/office/drawing/2014/main" id="{F0BF4703-44C2-4954-A518-9A46BED184B0}"/>
              </a:ext>
            </a:extLst>
          </p:cNvPr>
          <p:cNvGraphicFramePr>
            <a:graphicFrameLocks noGrp="1"/>
          </p:cNvGraphicFramePr>
          <p:nvPr>
            <p:extLst>
              <p:ext uri="{D42A27DB-BD31-4B8C-83A1-F6EECF244321}">
                <p14:modId xmlns:p14="http://schemas.microsoft.com/office/powerpoint/2010/main" val="3177086051"/>
              </p:ext>
            </p:extLst>
          </p:nvPr>
        </p:nvGraphicFramePr>
        <p:xfrm>
          <a:off x="178129" y="1068779"/>
          <a:ext cx="8363272" cy="2872132"/>
        </p:xfrm>
        <a:graphic>
          <a:graphicData uri="http://schemas.openxmlformats.org/drawingml/2006/table">
            <a:tbl>
              <a:tblPr firstRow="1" firstCol="1" bandRow="1">
                <a:tableStyleId>{5C22544A-7EE6-4342-B048-85BDC9FD1C3A}</a:tableStyleId>
              </a:tblPr>
              <a:tblGrid>
                <a:gridCol w="4181636">
                  <a:extLst>
                    <a:ext uri="{9D8B030D-6E8A-4147-A177-3AD203B41FA5}">
                      <a16:colId xmlns:a16="http://schemas.microsoft.com/office/drawing/2014/main" val="2975859841"/>
                    </a:ext>
                  </a:extLst>
                </a:gridCol>
                <a:gridCol w="4181636">
                  <a:extLst>
                    <a:ext uri="{9D8B030D-6E8A-4147-A177-3AD203B41FA5}">
                      <a16:colId xmlns:a16="http://schemas.microsoft.com/office/drawing/2014/main" val="1016020977"/>
                    </a:ext>
                  </a:extLst>
                </a:gridCol>
              </a:tblGrid>
              <a:tr h="429766">
                <a:tc>
                  <a:txBody>
                    <a:bodyPr/>
                    <a:lstStyle/>
                    <a:p>
                      <a:pPr>
                        <a:spcAft>
                          <a:spcPts val="0"/>
                        </a:spcAft>
                      </a:pPr>
                      <a:r>
                        <a:rPr lang="en-US" sz="1400" dirty="0">
                          <a:solidFill>
                            <a:schemeClr val="tx1"/>
                          </a:solidFill>
                          <a:effectLst/>
                        </a:rPr>
                        <a:t>2018 N</a:t>
                      </a:r>
                      <a:r>
                        <a:rPr lang="fr-CA" sz="1400" dirty="0">
                          <a:solidFill>
                            <a:schemeClr val="tx1"/>
                          </a:solidFill>
                          <a:effectLst/>
                        </a:rPr>
                        <a:t>ormes et procédures d’agrément</a:t>
                      </a:r>
                      <a:endParaRPr lang="en-CA" sz="1400" dirty="0">
                        <a:solidFill>
                          <a:schemeClr val="tx1"/>
                        </a:solidFill>
                        <a:effectLst/>
                        <a:latin typeface="Calibri" panose="020F0502020204030204" pitchFamily="34" charset="0"/>
                        <a:ea typeface="Calibri" panose="020F0502020204030204" pitchFamily="34" charset="0"/>
                      </a:endParaRPr>
                    </a:p>
                  </a:txBody>
                  <a:tcPr marL="48623" marR="486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400" dirty="0">
                          <a:solidFill>
                            <a:schemeClr val="tx1"/>
                          </a:solidFill>
                          <a:effectLst/>
                        </a:rPr>
                        <a:t>2019 </a:t>
                      </a:r>
                      <a:r>
                        <a:rPr lang="en-US" sz="1400" dirty="0" err="1">
                          <a:solidFill>
                            <a:schemeClr val="tx1"/>
                          </a:solidFill>
                          <a:effectLst/>
                        </a:rPr>
                        <a:t>Normes</a:t>
                      </a:r>
                      <a:r>
                        <a:rPr lang="en-US" sz="1400" dirty="0">
                          <a:solidFill>
                            <a:schemeClr val="tx1"/>
                          </a:solidFill>
                          <a:effectLst/>
                        </a:rPr>
                        <a:t> et procedures </a:t>
                      </a:r>
                      <a:r>
                        <a:rPr lang="en-US" sz="1400" dirty="0" err="1">
                          <a:solidFill>
                            <a:schemeClr val="tx1"/>
                          </a:solidFill>
                          <a:effectLst/>
                        </a:rPr>
                        <a:t>d’agrément</a:t>
                      </a:r>
                      <a:endParaRPr lang="en-CA" sz="1400" dirty="0">
                        <a:solidFill>
                          <a:schemeClr val="tx1"/>
                        </a:solidFill>
                        <a:effectLst/>
                        <a:latin typeface="Calibri" panose="020F0502020204030204" pitchFamily="34" charset="0"/>
                        <a:ea typeface="Calibri" panose="020F0502020204030204" pitchFamily="34" charset="0"/>
                      </a:endParaRPr>
                    </a:p>
                  </a:txBody>
                  <a:tcPr marL="48623" marR="486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1067812"/>
                  </a:ext>
                </a:extLst>
              </a:tr>
              <a:tr h="2442366">
                <a:tc>
                  <a:txBody>
                    <a:bodyPr/>
                    <a:lstStyle/>
                    <a:p>
                      <a:pPr>
                        <a:spcAft>
                          <a:spcPts val="0"/>
                        </a:spcAft>
                      </a:pPr>
                      <a:r>
                        <a:rPr lang="en-CA" sz="1400" b="1" kern="1200" spc="50" dirty="0">
                          <a:solidFill>
                            <a:schemeClr val="tx1"/>
                          </a:solidFill>
                          <a:effectLst/>
                          <a:latin typeface="+mn-lt"/>
                          <a:ea typeface="+mn-ea"/>
                          <a:cs typeface="+mn-cs"/>
                        </a:rPr>
                        <a:t>Criterion 3.1.5</a:t>
                      </a:r>
                    </a:p>
                    <a:p>
                      <a:pPr>
                        <a:spcAft>
                          <a:spcPts val="0"/>
                        </a:spcAft>
                      </a:pPr>
                      <a:endParaRPr lang="en-CA" sz="1400" b="1" kern="1200" spc="50">
                        <a:solidFill>
                          <a:schemeClr val="tx1"/>
                        </a:solidFill>
                        <a:effectLst/>
                        <a:latin typeface="+mn-lt"/>
                        <a:ea typeface="+mn-ea"/>
                        <a:cs typeface="+mn-cs"/>
                      </a:endParaRPr>
                    </a:p>
                    <a:p>
                      <a:pPr>
                        <a:spcAft>
                          <a:spcPts val="0"/>
                        </a:spcAft>
                      </a:pPr>
                      <a:r>
                        <a:rPr lang="fr-FR" sz="1400" b="1" kern="1200" dirty="0">
                          <a:solidFill>
                            <a:schemeClr val="dk1"/>
                          </a:solidFill>
                          <a:latin typeface="+mn-lt"/>
                          <a:ea typeface="+mn-ea"/>
                          <a:cs typeface="+mn-cs"/>
                        </a:rPr>
                        <a:t>Résultats de l’évaluation :</a:t>
                      </a:r>
                      <a:r>
                        <a:rPr lang="fr-FR" sz="1400" b="0" kern="1200" dirty="0">
                          <a:solidFill>
                            <a:schemeClr val="dk1"/>
                          </a:solidFill>
                          <a:latin typeface="+mn-lt"/>
                          <a:ea typeface="+mn-ea"/>
                          <a:cs typeface="+mn-cs"/>
                        </a:rPr>
                        <a:t> Au moins un ensemble de résultats d’évaluation doit être obtenu pour les 12 qualités sur une </a:t>
                      </a:r>
                      <a:r>
                        <a:rPr lang="fr-FR" sz="1400" b="0" strike="noStrike" kern="1200" dirty="0">
                          <a:solidFill>
                            <a:schemeClr val="tx1"/>
                          </a:solidFill>
                          <a:latin typeface="+mn-lt"/>
                          <a:ea typeface="+mn-ea"/>
                          <a:cs typeface="+mn-cs"/>
                        </a:rPr>
                        <a:t>cycle</a:t>
                      </a:r>
                      <a:r>
                        <a:rPr lang="fr-FR" sz="1400" b="0" kern="1200" dirty="0">
                          <a:solidFill>
                            <a:schemeClr val="dk1"/>
                          </a:solidFill>
                          <a:latin typeface="+mn-lt"/>
                          <a:ea typeface="+mn-ea"/>
                          <a:cs typeface="+mn-cs"/>
                        </a:rPr>
                        <a:t> d’au plus six ans. Les résultats  doivent  démontrer  clairement  que  les  diplômés  d’un  programme possèdent les qualités énumérées ci‐dessus. </a:t>
                      </a:r>
                      <a:endParaRPr lang="en-CA" sz="1400" b="0" kern="1200">
                        <a:solidFill>
                          <a:schemeClr val="dk1"/>
                        </a:solidFill>
                        <a:latin typeface="+mn-lt"/>
                        <a:ea typeface="+mn-ea"/>
                        <a:cs typeface="+mn-cs"/>
                      </a:endParaRPr>
                    </a:p>
                  </a:txBody>
                  <a:tcPr marL="48623" marR="486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CA" sz="1400" b="1" dirty="0"/>
                        <a:t>Criterion 3.1.5</a:t>
                      </a:r>
                    </a:p>
                    <a:p>
                      <a:pPr>
                        <a:spcAft>
                          <a:spcPts val="0"/>
                        </a:spcAft>
                      </a:pPr>
                      <a:endParaRPr lang="en-CA" sz="1400" b="1"/>
                    </a:p>
                    <a:p>
                      <a:pPr>
                        <a:spcAft>
                          <a:spcPts val="0"/>
                        </a:spcAft>
                      </a:pPr>
                      <a:r>
                        <a:rPr lang="fr-FR" sz="1400" b="1" kern="1200" dirty="0">
                          <a:solidFill>
                            <a:schemeClr val="dk1"/>
                          </a:solidFill>
                          <a:latin typeface="+mn-lt"/>
                          <a:ea typeface="+mn-ea"/>
                          <a:cs typeface="+mn-cs"/>
                        </a:rPr>
                        <a:t>Résultats de l’évaluation :</a:t>
                      </a:r>
                      <a:r>
                        <a:rPr lang="fr-FR" sz="1400" b="0" kern="1200" dirty="0">
                          <a:solidFill>
                            <a:schemeClr val="dk1"/>
                          </a:solidFill>
                          <a:latin typeface="+mn-lt"/>
                          <a:ea typeface="+mn-ea"/>
                          <a:cs typeface="+mn-cs"/>
                        </a:rPr>
                        <a:t> Au moins un ensemble de résultats d’évaluation doit être obtenu pour les 12 qualités sur une </a:t>
                      </a:r>
                      <a:r>
                        <a:rPr lang="fr-FR" sz="1400" b="1" kern="1200" dirty="0">
                          <a:solidFill>
                            <a:srgbClr val="00B0F0"/>
                          </a:solidFill>
                          <a:latin typeface="+mn-lt"/>
                          <a:ea typeface="+mn-ea"/>
                          <a:cs typeface="+mn-cs"/>
                        </a:rPr>
                        <a:t>période</a:t>
                      </a:r>
                      <a:r>
                        <a:rPr lang="fr-FR" sz="1400" b="0" kern="1200" dirty="0">
                          <a:solidFill>
                            <a:schemeClr val="dk1"/>
                          </a:solidFill>
                          <a:latin typeface="+mn-lt"/>
                          <a:ea typeface="+mn-ea"/>
                          <a:cs typeface="+mn-cs"/>
                        </a:rPr>
                        <a:t> </a:t>
                      </a:r>
                      <a:r>
                        <a:rPr lang="fr-FR" sz="1400" b="1" strike="sngStrike" kern="1200" dirty="0">
                          <a:solidFill>
                            <a:srgbClr val="FF0000"/>
                          </a:solidFill>
                          <a:latin typeface="+mn-lt"/>
                          <a:ea typeface="+mn-ea"/>
                          <a:cs typeface="+mn-cs"/>
                        </a:rPr>
                        <a:t>cycle</a:t>
                      </a:r>
                      <a:r>
                        <a:rPr lang="fr-FR" sz="1400" b="0" kern="1200" dirty="0">
                          <a:solidFill>
                            <a:schemeClr val="dk1"/>
                          </a:solidFill>
                          <a:latin typeface="+mn-lt"/>
                          <a:ea typeface="+mn-ea"/>
                          <a:cs typeface="+mn-cs"/>
                        </a:rPr>
                        <a:t> d’au plus six ans. Les résultats  doivent  démontrer  clairement  que  les  diplômés  d’un  programme possèdent les qualités énumérées ci‐dessus. </a:t>
                      </a:r>
                      <a:endParaRPr lang="en-CA" sz="1400" b="0" kern="1200">
                        <a:solidFill>
                          <a:schemeClr val="dk1"/>
                        </a:solidFill>
                        <a:latin typeface="+mn-lt"/>
                        <a:ea typeface="+mn-ea"/>
                        <a:cs typeface="+mn-cs"/>
                      </a:endParaRPr>
                    </a:p>
                  </a:txBody>
                  <a:tcPr marL="48623" marR="486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1428816"/>
                  </a:ext>
                </a:extLst>
              </a:tr>
            </a:tbl>
          </a:graphicData>
        </a:graphic>
      </p:graphicFrame>
      <p:sp>
        <p:nvSpPr>
          <p:cNvPr id="3" name="Footer Placeholder 2">
            <a:extLst>
              <a:ext uri="{FF2B5EF4-FFF2-40B4-BE49-F238E27FC236}">
                <a16:creationId xmlns:a16="http://schemas.microsoft.com/office/drawing/2014/main" id="{DAB8B3ED-89CE-46AA-A28B-A09D64E643DF}"/>
              </a:ext>
            </a:extLst>
          </p:cNvPr>
          <p:cNvSpPr>
            <a:spLocks noGrp="1"/>
          </p:cNvSpPr>
          <p:nvPr>
            <p:ph type="ftr" sz="quarter" idx="3"/>
          </p:nvPr>
        </p:nvSpPr>
        <p:spPr/>
        <p:txBody>
          <a:bodyPr/>
          <a:lstStyle/>
          <a:p>
            <a:endParaRPr lang="en-CA"/>
          </a:p>
        </p:txBody>
      </p:sp>
      <p:sp>
        <p:nvSpPr>
          <p:cNvPr id="5" name="Slide Number Placeholder 4">
            <a:extLst>
              <a:ext uri="{FF2B5EF4-FFF2-40B4-BE49-F238E27FC236}">
                <a16:creationId xmlns:a16="http://schemas.microsoft.com/office/drawing/2014/main" id="{96D2246F-5B7B-4DA4-A887-B3F802C92EC7}"/>
              </a:ext>
            </a:extLst>
          </p:cNvPr>
          <p:cNvSpPr>
            <a:spLocks noGrp="1"/>
          </p:cNvSpPr>
          <p:nvPr>
            <p:ph type="sldNum" sz="quarter" idx="4"/>
          </p:nvPr>
        </p:nvSpPr>
        <p:spPr/>
        <p:txBody>
          <a:bodyPr/>
          <a:lstStyle/>
          <a:p>
            <a:fld id="{2D00DFA4-54D8-426D-8AF1-9A684DA98554}" type="slidenum">
              <a:rPr lang="en-CA" smtClean="0"/>
              <a:pPr/>
              <a:t>70</a:t>
            </a:fld>
            <a:endParaRPr lang="en-CA"/>
          </a:p>
        </p:txBody>
      </p:sp>
    </p:spTree>
    <p:extLst>
      <p:ext uri="{BB962C8B-B14F-4D97-AF65-F5344CB8AC3E}">
        <p14:creationId xmlns:p14="http://schemas.microsoft.com/office/powerpoint/2010/main" val="26354711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51470"/>
            <a:ext cx="8229600" cy="857250"/>
          </a:xfrm>
        </p:spPr>
        <p:txBody>
          <a:bodyPr>
            <a:normAutofit/>
          </a:bodyPr>
          <a:lstStyle/>
          <a:p>
            <a:r>
              <a:rPr lang="fr-CA" sz="2900">
                <a:solidFill>
                  <a:srgbClr val="003C71"/>
                </a:solidFill>
              </a:rPr>
              <a:t>Modifications apportées aux</a:t>
            </a:r>
            <a:r>
              <a:rPr lang="en-US" sz="2900">
                <a:solidFill>
                  <a:srgbClr val="003C71"/>
                </a:solidFill>
              </a:rPr>
              <a:t> annexes</a:t>
            </a:r>
            <a:r>
              <a:rPr lang="en-CA" sz="2900" b="0">
                <a:solidFill>
                  <a:srgbClr val="003C71"/>
                </a:solidFill>
              </a:rPr>
              <a:t>​</a:t>
            </a:r>
            <a:endParaRPr lang="en-CA" sz="2900" b="0" i="0">
              <a:solidFill>
                <a:srgbClr val="003C71"/>
              </a:solidFill>
              <a:effectLst/>
              <a:cs typeface="Calibri"/>
            </a:endParaRPr>
          </a:p>
        </p:txBody>
      </p:sp>
      <p:sp>
        <p:nvSpPr>
          <p:cNvPr id="3" name="Content Placeholder 2"/>
          <p:cNvSpPr>
            <a:spLocks noGrp="1"/>
          </p:cNvSpPr>
          <p:nvPr>
            <p:ph idx="1"/>
            <p:custDataLst>
              <p:tags r:id="rId2"/>
            </p:custDataLst>
          </p:nvPr>
        </p:nvSpPr>
        <p:spPr>
          <a:xfrm>
            <a:off x="35496" y="1171157"/>
            <a:ext cx="8651304" cy="3352799"/>
          </a:xfrm>
        </p:spPr>
        <p:txBody>
          <a:bodyPr vert="horz" lIns="91440" tIns="45720" rIns="91440" bIns="45720" rtlCol="0" anchor="t">
            <a:normAutofit fontScale="47500" lnSpcReduction="20000"/>
          </a:bodyPr>
          <a:lstStyle/>
          <a:p>
            <a:pPr marL="0" indent="0" fontAlgn="base">
              <a:buNone/>
            </a:pPr>
            <a:r>
              <a:rPr lang="fr-CA" b="1" dirty="0"/>
              <a:t>Annexe 1 : </a:t>
            </a:r>
            <a:r>
              <a:rPr lang="fr-CA" dirty="0"/>
              <a:t>Règlements pour l’octroi de crédits de transfert ​</a:t>
            </a:r>
            <a:endParaRPr lang="fr-CA" dirty="0">
              <a:cs typeface="Calibri"/>
            </a:endParaRPr>
          </a:p>
          <a:p>
            <a:pPr marL="0" indent="0" fontAlgn="base">
              <a:buNone/>
            </a:pPr>
            <a:r>
              <a:rPr lang="fr-CA" b="1" dirty="0"/>
              <a:t>NOUVEAU </a:t>
            </a:r>
            <a:r>
              <a:rPr lang="fr-CA" dirty="0"/>
              <a:t>paragraphe 2.3.1​</a:t>
            </a:r>
            <a:endParaRPr lang="fr-CA">
              <a:cs typeface="Calibri"/>
            </a:endParaRPr>
          </a:p>
          <a:p>
            <a:pPr marL="0" indent="0" fontAlgn="base">
              <a:buNone/>
            </a:pPr>
            <a:r>
              <a:rPr lang="fr-CA" dirty="0"/>
              <a:t>​</a:t>
            </a:r>
            <a:endParaRPr lang="fr-CA" dirty="0">
              <a:cs typeface="Calibri"/>
            </a:endParaRPr>
          </a:p>
          <a:p>
            <a:pPr marL="400050" lvl="1" indent="0" fontAlgn="base">
              <a:buNone/>
            </a:pPr>
            <a:r>
              <a:rPr lang="fr-CA" dirty="0"/>
              <a:t>Dans le cas des programmes pré-universitaires de deux ans donnés dans les cégeps et pour lesquels il existe une année de mise à niveau (année préparatoire) pour les étudiants possédant 12 années d’études primaires et secondaires, les restrictions suivantes s’appliquent :​</a:t>
            </a:r>
            <a:endParaRPr lang="fr-CA" dirty="0">
              <a:cs typeface="Calibri"/>
            </a:endParaRPr>
          </a:p>
          <a:p>
            <a:pPr marL="400050" lvl="1" indent="0" fontAlgn="base">
              <a:buNone/>
            </a:pPr>
            <a:r>
              <a:rPr lang="fr-CA" dirty="0"/>
              <a:t> ​</a:t>
            </a:r>
            <a:endParaRPr lang="fr-CA" dirty="0">
              <a:cs typeface="Calibri"/>
            </a:endParaRPr>
          </a:p>
          <a:p>
            <a:pPr marL="400050" lvl="1" indent="0" fontAlgn="base">
              <a:buNone/>
            </a:pPr>
            <a:r>
              <a:rPr lang="fr-CA" dirty="0"/>
              <a:t>a. Une procédure de validation équivalente à celle de l’article 2.3 doit être en place ​</a:t>
            </a:r>
            <a:endParaRPr lang="fr-CA" dirty="0">
              <a:cs typeface="Calibri"/>
            </a:endParaRPr>
          </a:p>
          <a:p>
            <a:pPr marL="400050" lvl="1" indent="0" fontAlgn="base">
              <a:buNone/>
            </a:pPr>
            <a:r>
              <a:rPr lang="fr-CA" dirty="0"/>
              <a:t>b. Sciences du génie et conception en ingénierie : 0 UA ​</a:t>
            </a:r>
            <a:endParaRPr lang="fr-CA" dirty="0">
              <a:cs typeface="Calibri"/>
            </a:endParaRPr>
          </a:p>
          <a:p>
            <a:pPr marL="400050" lvl="1" indent="0" fontAlgn="base">
              <a:buNone/>
            </a:pPr>
            <a:r>
              <a:rPr lang="fr-CA" dirty="0"/>
              <a:t>c. Mathématiques : ≤180 UA </a:t>
            </a:r>
            <a:endParaRPr lang="fr-CA" dirty="0">
              <a:cs typeface="Calibri"/>
            </a:endParaRPr>
          </a:p>
          <a:p>
            <a:pPr marL="400050" lvl="1" indent="0" fontAlgn="base">
              <a:buNone/>
            </a:pPr>
            <a:r>
              <a:rPr lang="fr-CA" dirty="0"/>
              <a:t>d. Sciences naturelles : ≤180 UA ​</a:t>
            </a:r>
            <a:endParaRPr lang="fr-CA" dirty="0">
              <a:cs typeface="Calibri"/>
            </a:endParaRPr>
          </a:p>
          <a:p>
            <a:pPr marL="400050" lvl="1" indent="0" fontAlgn="base">
              <a:buNone/>
            </a:pPr>
            <a:r>
              <a:rPr lang="fr-CA" dirty="0"/>
              <a:t>e. Études complémentaires : ≤ 120 UA ​</a:t>
            </a:r>
            <a:endParaRPr lang="fr-CA" dirty="0">
              <a:cs typeface="Calibri"/>
            </a:endParaRPr>
          </a:p>
          <a:p>
            <a:pPr marL="400050" lvl="1" indent="0" fontAlgn="base">
              <a:buNone/>
            </a:pPr>
            <a:r>
              <a:rPr lang="fr-CA" dirty="0"/>
              <a:t> ​</a:t>
            </a:r>
            <a:endParaRPr lang="fr-CA" dirty="0">
              <a:cs typeface="Calibri"/>
            </a:endParaRPr>
          </a:p>
          <a:p>
            <a:pPr marL="400050" lvl="1" indent="0" fontAlgn="base">
              <a:buNone/>
            </a:pPr>
            <a:r>
              <a:rPr lang="fr-CA" dirty="0"/>
              <a:t>Aucun crédit n’est accordé pour les matières suivantes : économie de l’ingénierie, impact de la technologie sur la société, santé et sécurité, déontologie, et gérance environnementale.​</a:t>
            </a:r>
            <a:endParaRPr lang="fr-CA" dirty="0">
              <a:cs typeface="Calibri"/>
            </a:endParaRPr>
          </a:p>
          <a:p>
            <a:pPr marL="400050" lvl="1" indent="0" fontAlgn="base">
              <a:buNone/>
            </a:pPr>
            <a:endParaRPr lang="fr-CA" dirty="0">
              <a:cs typeface="Calibri"/>
            </a:endParaRPr>
          </a:p>
          <a:p>
            <a:pPr marL="400050" lvl="1" indent="0" fontAlgn="base">
              <a:buNone/>
            </a:pPr>
            <a:r>
              <a:rPr lang="fr-CA" dirty="0"/>
              <a:t>Pour plus de détails sur les changements, consultez les Normes et procédures d’agrément 2019</a:t>
            </a:r>
            <a:endParaRPr lang="fr-CA" dirty="0">
              <a:cs typeface="Calibri"/>
            </a:endParaRPr>
          </a:p>
          <a:p>
            <a:pPr lvl="2"/>
            <a:endParaRPr lang="fr-CA" noProof="0">
              <a:solidFill>
                <a:srgbClr val="003C71"/>
              </a:solidFill>
            </a:endParaRPr>
          </a:p>
          <a:p>
            <a:endParaRPr lang="fr-CA" noProof="0"/>
          </a:p>
          <a:p>
            <a:endParaRPr lang="fr-CA" noProof="0"/>
          </a:p>
        </p:txBody>
      </p:sp>
      <p:sp>
        <p:nvSpPr>
          <p:cNvPr id="4" name="Footer Placeholder 3">
            <a:extLst>
              <a:ext uri="{FF2B5EF4-FFF2-40B4-BE49-F238E27FC236}">
                <a16:creationId xmlns:a16="http://schemas.microsoft.com/office/drawing/2014/main" id="{F0EB8C97-6608-4B58-945B-F533A80FCEB5}"/>
              </a:ext>
            </a:extLst>
          </p:cNvPr>
          <p:cNvSpPr>
            <a:spLocks noGrp="1"/>
          </p:cNvSpPr>
          <p:nvPr>
            <p:ph type="ftr" sz="quarter" idx="3"/>
          </p:nvPr>
        </p:nvSpPr>
        <p:spPr/>
        <p:txBody>
          <a:bodyPr/>
          <a:lstStyle/>
          <a:p>
            <a:endParaRPr lang="en-CA"/>
          </a:p>
        </p:txBody>
      </p:sp>
      <p:sp>
        <p:nvSpPr>
          <p:cNvPr id="5" name="Slide Number Placeholder 4">
            <a:extLst>
              <a:ext uri="{FF2B5EF4-FFF2-40B4-BE49-F238E27FC236}">
                <a16:creationId xmlns:a16="http://schemas.microsoft.com/office/drawing/2014/main" id="{B5347F1D-E301-4BCB-B6CC-A56872D75360}"/>
              </a:ext>
            </a:extLst>
          </p:cNvPr>
          <p:cNvSpPr>
            <a:spLocks noGrp="1"/>
          </p:cNvSpPr>
          <p:nvPr>
            <p:ph type="sldNum" sz="quarter" idx="4"/>
          </p:nvPr>
        </p:nvSpPr>
        <p:spPr/>
        <p:txBody>
          <a:bodyPr/>
          <a:lstStyle/>
          <a:p>
            <a:fld id="{2D00DFA4-54D8-426D-8AF1-9A684DA98554}" type="slidenum">
              <a:rPr lang="en-CA" smtClean="0"/>
              <a:pPr/>
              <a:t>71</a:t>
            </a:fld>
            <a:endParaRPr lang="en-CA"/>
          </a:p>
        </p:txBody>
      </p:sp>
    </p:spTree>
    <p:extLst>
      <p:ext uri="{BB962C8B-B14F-4D97-AF65-F5344CB8AC3E}">
        <p14:creationId xmlns:p14="http://schemas.microsoft.com/office/powerpoint/2010/main" val="304627156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22D78-5B66-40BF-882F-AE2EA3625614}"/>
              </a:ext>
            </a:extLst>
          </p:cNvPr>
          <p:cNvSpPr>
            <a:spLocks noGrp="1"/>
          </p:cNvSpPr>
          <p:nvPr>
            <p:ph type="title"/>
          </p:nvPr>
        </p:nvSpPr>
        <p:spPr>
          <a:xfrm>
            <a:off x="170121" y="273844"/>
            <a:ext cx="8730659" cy="1007463"/>
          </a:xfrm>
        </p:spPr>
        <p:txBody>
          <a:bodyPr/>
          <a:lstStyle/>
          <a:p>
            <a:r>
              <a:rPr lang="fr-CA" sz="2900" dirty="0">
                <a:solidFill>
                  <a:srgbClr val="003C71"/>
                </a:solidFill>
              </a:rPr>
              <a:t>Modifications apportées aux énoncés d’interprétation</a:t>
            </a:r>
            <a:endParaRPr lang="fr-CA" sz="2900" dirty="0">
              <a:cs typeface="Calibri"/>
            </a:endParaRPr>
          </a:p>
        </p:txBody>
      </p:sp>
      <p:graphicFrame>
        <p:nvGraphicFramePr>
          <p:cNvPr id="4" name="Table 3">
            <a:extLst>
              <a:ext uri="{FF2B5EF4-FFF2-40B4-BE49-F238E27FC236}">
                <a16:creationId xmlns:a16="http://schemas.microsoft.com/office/drawing/2014/main" id="{F9CCADB3-DBE4-4742-A9B7-88506C9CC969}"/>
              </a:ext>
            </a:extLst>
          </p:cNvPr>
          <p:cNvGraphicFramePr>
            <a:graphicFrameLocks noGrp="1"/>
          </p:cNvGraphicFramePr>
          <p:nvPr>
            <p:extLst>
              <p:ext uri="{D42A27DB-BD31-4B8C-83A1-F6EECF244321}">
                <p14:modId xmlns:p14="http://schemas.microsoft.com/office/powerpoint/2010/main" val="4121420993"/>
              </p:ext>
            </p:extLst>
          </p:nvPr>
        </p:nvGraphicFramePr>
        <p:xfrm>
          <a:off x="179512" y="1067770"/>
          <a:ext cx="8363272" cy="2941320"/>
        </p:xfrm>
        <a:graphic>
          <a:graphicData uri="http://schemas.openxmlformats.org/drawingml/2006/table">
            <a:tbl>
              <a:tblPr firstRow="1" firstCol="1" bandRow="1">
                <a:tableStyleId>{5C22544A-7EE6-4342-B048-85BDC9FD1C3A}</a:tableStyleId>
              </a:tblPr>
              <a:tblGrid>
                <a:gridCol w="4181636">
                  <a:extLst>
                    <a:ext uri="{9D8B030D-6E8A-4147-A177-3AD203B41FA5}">
                      <a16:colId xmlns:a16="http://schemas.microsoft.com/office/drawing/2014/main" val="2975859841"/>
                    </a:ext>
                  </a:extLst>
                </a:gridCol>
                <a:gridCol w="4181636">
                  <a:extLst>
                    <a:ext uri="{9D8B030D-6E8A-4147-A177-3AD203B41FA5}">
                      <a16:colId xmlns:a16="http://schemas.microsoft.com/office/drawing/2014/main" val="1016020977"/>
                    </a:ext>
                  </a:extLst>
                </a:gridCol>
              </a:tblGrid>
              <a:tr h="158022">
                <a:tc>
                  <a:txBody>
                    <a:bodyPr/>
                    <a:lstStyle/>
                    <a:p>
                      <a:pPr lvl="0">
                        <a:spcAft>
                          <a:spcPts val="0"/>
                        </a:spcAft>
                        <a:buNone/>
                      </a:pPr>
                      <a:r>
                        <a:rPr lang="fr-CA" sz="1300" b="1" i="0" u="none" strike="noStrike" noProof="0" dirty="0">
                          <a:solidFill>
                            <a:schemeClr val="tx1"/>
                          </a:solidFill>
                          <a:effectLst/>
                          <a:latin typeface="Calibri"/>
                        </a:rPr>
                        <a:t>2018 Normes et procédures d’agrément</a:t>
                      </a:r>
                      <a:endParaRPr lang="fr-CA" noProof="0" dirty="0"/>
                    </a:p>
                  </a:txBody>
                  <a:tcPr marL="48623" marR="486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fr-CA" sz="1300" noProof="0" dirty="0">
                          <a:solidFill>
                            <a:schemeClr val="tx1"/>
                          </a:solidFill>
                          <a:effectLst/>
                          <a:latin typeface="+mn-lt"/>
                        </a:rPr>
                        <a:t>2019 </a:t>
                      </a:r>
                      <a:r>
                        <a:rPr lang="fr-CA" sz="1300" noProof="0" dirty="0" err="1">
                          <a:solidFill>
                            <a:schemeClr val="tx1"/>
                          </a:solidFill>
                          <a:effectLst/>
                        </a:rPr>
                        <a:t>Accreditation</a:t>
                      </a:r>
                      <a:r>
                        <a:rPr lang="fr-CA" sz="1300" noProof="0" dirty="0">
                          <a:solidFill>
                            <a:schemeClr val="tx1"/>
                          </a:solidFill>
                          <a:effectLst/>
                        </a:rPr>
                        <a:t> </a:t>
                      </a:r>
                      <a:r>
                        <a:rPr lang="fr-CA" sz="1300" noProof="0" dirty="0" err="1">
                          <a:solidFill>
                            <a:schemeClr val="tx1"/>
                          </a:solidFill>
                          <a:effectLst/>
                        </a:rPr>
                        <a:t>criteria</a:t>
                      </a:r>
                      <a:r>
                        <a:rPr lang="fr-CA" sz="1300" noProof="0" dirty="0">
                          <a:solidFill>
                            <a:schemeClr val="tx1"/>
                          </a:solidFill>
                          <a:effectLst/>
                        </a:rPr>
                        <a:t> and </a:t>
                      </a:r>
                      <a:r>
                        <a:rPr lang="fr-CA" sz="1300" noProof="0" dirty="0" err="1">
                          <a:solidFill>
                            <a:schemeClr val="tx1"/>
                          </a:solidFill>
                          <a:effectLst/>
                        </a:rPr>
                        <a:t>procedures</a:t>
                      </a:r>
                      <a:endParaRPr lang="fr-CA" sz="1300" noProof="0" dirty="0" err="1">
                        <a:solidFill>
                          <a:schemeClr val="tx1"/>
                        </a:solidFill>
                        <a:effectLst/>
                        <a:latin typeface="+mn-lt"/>
                        <a:ea typeface="Calibri" panose="020F0502020204030204" pitchFamily="34" charset="0"/>
                      </a:endParaRPr>
                    </a:p>
                  </a:txBody>
                  <a:tcPr marL="48623" marR="486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1067812"/>
                  </a:ext>
                </a:extLst>
              </a:tr>
              <a:tr h="948135">
                <a:tc>
                  <a:txBody>
                    <a:bodyPr/>
                    <a:lstStyle/>
                    <a:p>
                      <a:pPr>
                        <a:spcAft>
                          <a:spcPts val="0"/>
                        </a:spcAft>
                      </a:pPr>
                      <a:endParaRPr lang="fr-CA" sz="1000" b="1" noProof="0" dirty="0">
                        <a:solidFill>
                          <a:schemeClr val="tx1"/>
                        </a:solidFill>
                        <a:latin typeface="+mn-lt"/>
                      </a:endParaRPr>
                    </a:p>
                    <a:p>
                      <a:pPr lvl="0">
                        <a:spcAft>
                          <a:spcPts val="0"/>
                        </a:spcAft>
                        <a:buNone/>
                      </a:pPr>
                      <a:r>
                        <a:rPr lang="fr-CA" sz="1000" b="1" i="0" u="none" strike="noStrike" noProof="0" dirty="0">
                          <a:solidFill>
                            <a:schemeClr val="tx1"/>
                          </a:solidFill>
                          <a:latin typeface="Calibri"/>
                        </a:rPr>
                        <a:t>Annexe 9 – Énoncé d’interprétation sur les qualités requises des diplômés</a:t>
                      </a:r>
                      <a:endParaRPr lang="fr-CA" noProof="0" dirty="0">
                        <a:solidFill>
                          <a:schemeClr val="tx1"/>
                        </a:solidFill>
                      </a:endParaRPr>
                    </a:p>
                    <a:p>
                      <a:pPr>
                        <a:spcAft>
                          <a:spcPts val="0"/>
                        </a:spcAft>
                      </a:pPr>
                      <a:endParaRPr lang="fr-CA" sz="1000" b="0" noProof="0" dirty="0">
                        <a:solidFill>
                          <a:schemeClr val="tx1"/>
                        </a:solidFill>
                        <a:latin typeface="+mn-lt"/>
                      </a:endParaRPr>
                    </a:p>
                    <a:p>
                      <a:pPr>
                        <a:spcAft>
                          <a:spcPts val="0"/>
                        </a:spcAft>
                      </a:pPr>
                      <a:r>
                        <a:rPr lang="fr-CA" sz="1000" b="0" noProof="0" dirty="0">
                          <a:solidFill>
                            <a:schemeClr val="tx1"/>
                          </a:solidFill>
                          <a:latin typeface="+mn-lt"/>
                        </a:rPr>
                        <a:t>3.1.5 Résultats d'évaluation </a:t>
                      </a:r>
                    </a:p>
                    <a:p>
                      <a:pPr>
                        <a:spcAft>
                          <a:spcPts val="0"/>
                        </a:spcAft>
                      </a:pPr>
                      <a:endParaRPr lang="fr-CA" sz="1000" b="0" noProof="0" dirty="0">
                        <a:solidFill>
                          <a:schemeClr val="tx1"/>
                        </a:solidFill>
                        <a:latin typeface="+mn-lt"/>
                      </a:endParaRPr>
                    </a:p>
                    <a:p>
                      <a:pPr lvl="0" algn="l">
                        <a:spcAft>
                          <a:spcPts val="0"/>
                        </a:spcAft>
                        <a:buNone/>
                      </a:pPr>
                      <a:r>
                        <a:rPr lang="fr-CA" sz="1000" b="0" i="0" u="none" strike="noStrike" noProof="0" dirty="0">
                          <a:solidFill>
                            <a:schemeClr val="tx1"/>
                          </a:solidFill>
                        </a:rPr>
                        <a:t>Le Bureau d’agrément s’attend à ce que l’on obtienne un ensemble de résultats d’évaluation chaque année et à ce que les résultats pour les 12 qualités requises aient été obtenus pendant un cycle d’au plus six ans. Le plus souvent, les résultats d’évaluation liés à une activité sont exprimés en niveau d’acquisition des qualités requises. Ils indiquent le niveau de rendement des étudiants à l’égard de l’outil d’évaluation utilisé, habituellement sur une échelle de un à quatre : Ne satisfait pas aux attentes, Satisfait à peine aux attentes, Satisfait adéquatement aux attentes et Dépasse les attentes.</a:t>
                      </a:r>
                      <a:endParaRPr lang="fr-CA" i="0" u="none" strike="noStrike" noProof="0" dirty="0">
                        <a:solidFill>
                          <a:schemeClr val="tx1"/>
                        </a:solidFill>
                      </a:endParaRPr>
                    </a:p>
                  </a:txBody>
                  <a:tcPr marL="48623" marR="486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fr-CA" sz="1000" b="1" noProof="0" dirty="0">
                        <a:latin typeface="+mn-lt"/>
                      </a:endParaRPr>
                    </a:p>
                    <a:p>
                      <a:pPr>
                        <a:spcAft>
                          <a:spcPts val="0"/>
                        </a:spcAft>
                      </a:pPr>
                      <a:r>
                        <a:rPr lang="fr-CA" sz="1000" b="1" noProof="0" dirty="0">
                          <a:latin typeface="+mn-lt"/>
                        </a:rPr>
                        <a:t>Annexe 9 </a:t>
                      </a:r>
                      <a:r>
                        <a:rPr lang="fr-CA" sz="1000" b="1" noProof="0" dirty="0">
                          <a:solidFill>
                            <a:srgbClr val="00B0F0"/>
                          </a:solidFill>
                          <a:latin typeface="+mn-lt"/>
                        </a:rPr>
                        <a:t>(maintenant 8)</a:t>
                      </a:r>
                      <a:r>
                        <a:rPr lang="fr-CA" sz="1000" b="1" noProof="0" dirty="0">
                          <a:latin typeface="+mn-lt"/>
                        </a:rPr>
                        <a:t> – Énoncé d’interprétation sur les qualités requises des diplômés  </a:t>
                      </a:r>
                    </a:p>
                    <a:p>
                      <a:pPr>
                        <a:spcAft>
                          <a:spcPts val="0"/>
                        </a:spcAft>
                      </a:pPr>
                      <a:endParaRPr lang="fr-CA" sz="1000" b="0" noProof="0" dirty="0">
                        <a:solidFill>
                          <a:schemeClr val="tx1"/>
                        </a:solidFill>
                        <a:effectLst/>
                        <a:latin typeface="+mn-lt"/>
                        <a:ea typeface="Calibri" panose="020F0502020204030204" pitchFamily="34" charset="0"/>
                      </a:endParaRPr>
                    </a:p>
                    <a:p>
                      <a:pPr>
                        <a:spcAft>
                          <a:spcPts val="0"/>
                        </a:spcAft>
                      </a:pPr>
                      <a:r>
                        <a:rPr lang="fr-CA" sz="1000" b="0" noProof="0" dirty="0">
                          <a:solidFill>
                            <a:schemeClr val="tx1"/>
                          </a:solidFill>
                          <a:effectLst/>
                          <a:latin typeface="+mn-lt"/>
                          <a:ea typeface="Calibri" panose="020F0502020204030204" pitchFamily="34" charset="0"/>
                        </a:rPr>
                        <a:t>Cette annexe a été modifiée pour refléter la formulation actuelle de la norme 3.1.5 :  </a:t>
                      </a:r>
                    </a:p>
                    <a:p>
                      <a:pPr>
                        <a:spcAft>
                          <a:spcPts val="0"/>
                        </a:spcAft>
                      </a:pPr>
                      <a:endParaRPr lang="fr-CA" sz="1000" b="0" noProof="0" dirty="0">
                        <a:solidFill>
                          <a:schemeClr val="tx1"/>
                        </a:solidFill>
                        <a:effectLst/>
                        <a:latin typeface="+mn-lt"/>
                        <a:ea typeface="Calibri" panose="020F0502020204030204" pitchFamily="34" charset="0"/>
                      </a:endParaRPr>
                    </a:p>
                    <a:p>
                      <a:pPr>
                        <a:spcAft>
                          <a:spcPts val="0"/>
                        </a:spcAft>
                      </a:pPr>
                      <a:r>
                        <a:rPr lang="fr-CA" sz="1000" b="0" noProof="0" dirty="0">
                          <a:solidFill>
                            <a:schemeClr val="tx1"/>
                          </a:solidFill>
                          <a:effectLst/>
                          <a:latin typeface="+mn-lt"/>
                          <a:ea typeface="Calibri" panose="020F0502020204030204" pitchFamily="34" charset="0"/>
                        </a:rPr>
                        <a:t>3.1.5 Le Bureau d’agrément s’attend à ce que l’on obtienne </a:t>
                      </a:r>
                      <a:r>
                        <a:rPr lang="fr-CA" sz="1000" b="1" strike="sngStrike" noProof="0" dirty="0">
                          <a:solidFill>
                            <a:srgbClr val="FF0000"/>
                          </a:solidFill>
                          <a:effectLst/>
                          <a:latin typeface="+mn-lt"/>
                          <a:ea typeface="Calibri" panose="020F0502020204030204" pitchFamily="34" charset="0"/>
                        </a:rPr>
                        <a:t>un ensemble </a:t>
                      </a:r>
                      <a:r>
                        <a:rPr lang="fr-CA" sz="1000" b="0" noProof="0" dirty="0">
                          <a:solidFill>
                            <a:schemeClr val="tx1"/>
                          </a:solidFill>
                          <a:effectLst/>
                          <a:latin typeface="+mn-lt"/>
                          <a:ea typeface="Calibri" panose="020F0502020204030204" pitchFamily="34" charset="0"/>
                        </a:rPr>
                        <a:t>des résultats d’évaluation </a:t>
                      </a:r>
                      <a:r>
                        <a:rPr lang="fr-CA" sz="1000" b="1" strike="sngStrike" noProof="0" dirty="0">
                          <a:solidFill>
                            <a:srgbClr val="FF0000"/>
                          </a:solidFill>
                          <a:effectLst/>
                          <a:latin typeface="+mn-lt"/>
                          <a:ea typeface="Calibri" panose="020F0502020204030204" pitchFamily="34" charset="0"/>
                        </a:rPr>
                        <a:t>chaque année </a:t>
                      </a:r>
                      <a:r>
                        <a:rPr lang="fr-CA" sz="1000" b="1" noProof="0" dirty="0">
                          <a:solidFill>
                            <a:srgbClr val="00B0F0"/>
                          </a:solidFill>
                          <a:effectLst/>
                          <a:latin typeface="+mn-lt"/>
                          <a:ea typeface="Calibri" panose="020F0502020204030204" pitchFamily="34" charset="0"/>
                        </a:rPr>
                        <a:t>de façon régulière </a:t>
                      </a:r>
                      <a:r>
                        <a:rPr lang="fr-CA" sz="1000" b="0" noProof="0" dirty="0">
                          <a:solidFill>
                            <a:schemeClr val="tx1"/>
                          </a:solidFill>
                          <a:effectLst/>
                          <a:latin typeface="+mn-lt"/>
                          <a:ea typeface="Calibri" panose="020F0502020204030204" pitchFamily="34" charset="0"/>
                        </a:rPr>
                        <a:t>et à ce que les résultats pour les 12 qualités requises aient été obtenus pendant </a:t>
                      </a:r>
                      <a:r>
                        <a:rPr lang="fr-CA" sz="1000" b="1" noProof="0" dirty="0">
                          <a:solidFill>
                            <a:srgbClr val="00B0F0"/>
                          </a:solidFill>
                          <a:effectLst/>
                          <a:latin typeface="+mn-lt"/>
                          <a:ea typeface="Calibri" panose="020F0502020204030204" pitchFamily="34" charset="0"/>
                        </a:rPr>
                        <a:t>une période </a:t>
                      </a:r>
                      <a:r>
                        <a:rPr lang="fr-CA" sz="1000" b="1" strike="sngStrike" noProof="0" dirty="0">
                          <a:solidFill>
                            <a:srgbClr val="FF0000"/>
                          </a:solidFill>
                          <a:effectLst/>
                          <a:latin typeface="+mn-lt"/>
                          <a:ea typeface="Calibri" panose="020F0502020204030204" pitchFamily="34" charset="0"/>
                        </a:rPr>
                        <a:t>cycle</a:t>
                      </a:r>
                      <a:r>
                        <a:rPr lang="fr-CA" sz="1000" b="0" noProof="0" dirty="0">
                          <a:solidFill>
                            <a:schemeClr val="tx1"/>
                          </a:solidFill>
                          <a:effectLst/>
                          <a:latin typeface="+mn-lt"/>
                          <a:ea typeface="Calibri" panose="020F0502020204030204" pitchFamily="34" charset="0"/>
                        </a:rPr>
                        <a:t> d’au plus six ans. </a:t>
                      </a:r>
                      <a:r>
                        <a:rPr lang="fr-CA" sz="1000" b="1" noProof="0" dirty="0">
                          <a:solidFill>
                            <a:srgbClr val="00B0F0"/>
                          </a:solidFill>
                          <a:effectLst/>
                          <a:latin typeface="+mn-lt"/>
                          <a:ea typeface="Calibri" panose="020F0502020204030204" pitchFamily="34" charset="0"/>
                        </a:rPr>
                        <a:t>Ces résultats périodiques doivent être utilisés pour l’amélioration continue du programme.</a:t>
                      </a:r>
                      <a:r>
                        <a:rPr lang="fr-CA" sz="1000" b="0" noProof="0" dirty="0">
                          <a:solidFill>
                            <a:schemeClr val="tx1"/>
                          </a:solidFill>
                          <a:effectLst/>
                          <a:latin typeface="+mn-lt"/>
                          <a:ea typeface="Calibri" panose="020F0502020204030204" pitchFamily="34" charset="0"/>
                        </a:rPr>
                        <a:t> Le plus souvent, les résultats d’évaluation liés à une activité sont exprimés en niveau d’acquisition des qualités requises. Ils indiquent le niveau de rendement des étudiants à l’égard de l’outil d’évaluation utilisé, habituellement sur une échelle de un à quatre : </a:t>
                      </a:r>
                    </a:p>
                    <a:p>
                      <a:pPr>
                        <a:spcAft>
                          <a:spcPts val="0"/>
                        </a:spcAft>
                      </a:pPr>
                      <a:r>
                        <a:rPr lang="fr-CA" sz="1000" b="0" noProof="0" dirty="0">
                          <a:solidFill>
                            <a:schemeClr val="tx1"/>
                          </a:solidFill>
                          <a:effectLst/>
                          <a:latin typeface="+mn-lt"/>
                          <a:ea typeface="Calibri" panose="020F0502020204030204" pitchFamily="34" charset="0"/>
                        </a:rPr>
                        <a:t>Ne satisfait pas aux attentes, Satisfait à peine aux attentes, Satisfait </a:t>
                      </a:r>
                    </a:p>
                    <a:p>
                      <a:pPr>
                        <a:spcAft>
                          <a:spcPts val="0"/>
                        </a:spcAft>
                      </a:pPr>
                      <a:r>
                        <a:rPr lang="fr-CA" sz="1000" b="0" noProof="0" dirty="0">
                          <a:solidFill>
                            <a:schemeClr val="tx1"/>
                          </a:solidFill>
                          <a:effectLst/>
                          <a:latin typeface="+mn-lt"/>
                          <a:ea typeface="Calibri" panose="020F0502020204030204" pitchFamily="34" charset="0"/>
                        </a:rPr>
                        <a:t>adéquatement aux attentes et Dépasse les attentes. </a:t>
                      </a:r>
                    </a:p>
                    <a:p>
                      <a:pPr>
                        <a:spcAft>
                          <a:spcPts val="0"/>
                        </a:spcAft>
                      </a:pPr>
                      <a:endParaRPr lang="fr-CA" sz="1000" b="0" noProof="0" dirty="0">
                        <a:solidFill>
                          <a:schemeClr val="tx1"/>
                        </a:solidFill>
                        <a:effectLst/>
                        <a:latin typeface="+mn-lt"/>
                        <a:ea typeface="Calibri" panose="020F0502020204030204" pitchFamily="34" charset="0"/>
                      </a:endParaRPr>
                    </a:p>
                  </a:txBody>
                  <a:tcPr marL="48623" marR="486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102323"/>
                  </a:ext>
                </a:extLst>
              </a:tr>
            </a:tbl>
          </a:graphicData>
        </a:graphic>
      </p:graphicFrame>
      <p:sp>
        <p:nvSpPr>
          <p:cNvPr id="3" name="Footer Placeholder 2">
            <a:extLst>
              <a:ext uri="{FF2B5EF4-FFF2-40B4-BE49-F238E27FC236}">
                <a16:creationId xmlns:a16="http://schemas.microsoft.com/office/drawing/2014/main" id="{21A6A783-4807-4362-BAE3-9E95D9FCF5F4}"/>
              </a:ext>
            </a:extLst>
          </p:cNvPr>
          <p:cNvSpPr>
            <a:spLocks noGrp="1"/>
          </p:cNvSpPr>
          <p:nvPr>
            <p:ph type="ftr" sz="quarter" idx="3"/>
          </p:nvPr>
        </p:nvSpPr>
        <p:spPr/>
        <p:txBody>
          <a:bodyPr/>
          <a:lstStyle/>
          <a:p>
            <a:endParaRPr lang="en-CA"/>
          </a:p>
        </p:txBody>
      </p:sp>
      <p:sp>
        <p:nvSpPr>
          <p:cNvPr id="5" name="Slide Number Placeholder 4">
            <a:extLst>
              <a:ext uri="{FF2B5EF4-FFF2-40B4-BE49-F238E27FC236}">
                <a16:creationId xmlns:a16="http://schemas.microsoft.com/office/drawing/2014/main" id="{0827ABD9-AA1F-41F0-B0B2-55F71165B2DA}"/>
              </a:ext>
            </a:extLst>
          </p:cNvPr>
          <p:cNvSpPr>
            <a:spLocks noGrp="1"/>
          </p:cNvSpPr>
          <p:nvPr>
            <p:ph type="sldNum" sz="quarter" idx="4"/>
          </p:nvPr>
        </p:nvSpPr>
        <p:spPr/>
        <p:txBody>
          <a:bodyPr/>
          <a:lstStyle/>
          <a:p>
            <a:fld id="{2D00DFA4-54D8-426D-8AF1-9A684DA98554}" type="slidenum">
              <a:rPr lang="en-CA" smtClean="0"/>
              <a:pPr/>
              <a:t>72</a:t>
            </a:fld>
            <a:endParaRPr lang="en-CA"/>
          </a:p>
        </p:txBody>
      </p:sp>
    </p:spTree>
    <p:extLst>
      <p:ext uri="{BB962C8B-B14F-4D97-AF65-F5344CB8AC3E}">
        <p14:creationId xmlns:p14="http://schemas.microsoft.com/office/powerpoint/2010/main" val="32973623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6919A-BB85-4FF2-9E54-948BFB817A45}"/>
              </a:ext>
            </a:extLst>
          </p:cNvPr>
          <p:cNvSpPr>
            <a:spLocks noGrp="1"/>
          </p:cNvSpPr>
          <p:nvPr>
            <p:ph type="title"/>
          </p:nvPr>
        </p:nvSpPr>
        <p:spPr/>
        <p:txBody>
          <a:bodyPr/>
          <a:lstStyle/>
          <a:p>
            <a:r>
              <a:rPr lang="fr-CA" sz="3200">
                <a:solidFill>
                  <a:srgbClr val="003C71"/>
                </a:solidFill>
                <a:ea typeface="+mn-lt"/>
                <a:cs typeface="+mn-lt"/>
              </a:rPr>
              <a:t>Importance accordée aux processus </a:t>
            </a:r>
            <a:endParaRPr lang="fr-CA" sz="3200">
              <a:ea typeface="+mn-lt"/>
              <a:cs typeface="+mn-lt"/>
            </a:endParaRPr>
          </a:p>
        </p:txBody>
      </p:sp>
      <p:sp>
        <p:nvSpPr>
          <p:cNvPr id="4" name="Rectangle 3">
            <a:extLst>
              <a:ext uri="{FF2B5EF4-FFF2-40B4-BE49-F238E27FC236}">
                <a16:creationId xmlns:a16="http://schemas.microsoft.com/office/drawing/2014/main" id="{4EC99DEF-A9B6-4BF8-951F-04B5F3833DB2}"/>
              </a:ext>
            </a:extLst>
          </p:cNvPr>
          <p:cNvSpPr/>
          <p:nvPr/>
        </p:nvSpPr>
        <p:spPr>
          <a:xfrm>
            <a:off x="689779" y="1152634"/>
            <a:ext cx="7629628" cy="646331"/>
          </a:xfrm>
          <a:prstGeom prst="rect">
            <a:avLst/>
          </a:prstGeom>
        </p:spPr>
        <p:txBody>
          <a:bodyPr wrap="square" lIns="91440" tIns="45720" rIns="91440" bIns="45720" anchor="t">
            <a:spAutoFit/>
          </a:bodyPr>
          <a:lstStyle/>
          <a:p>
            <a:r>
              <a:rPr lang="fr-CA" b="1">
                <a:ea typeface="+mn-lt"/>
                <a:cs typeface="+mn-lt"/>
              </a:rPr>
              <a:t>Le 10 février 2018, le BCAPG a reconnu que l'évaluation des résultats devraient mettre l'accent sur le </a:t>
            </a:r>
            <a:r>
              <a:rPr lang="fr-CA" b="1" i="1">
                <a:ea typeface="+mn-lt"/>
                <a:cs typeface="+mn-lt"/>
              </a:rPr>
              <a:t>processus </a:t>
            </a:r>
            <a:r>
              <a:rPr lang="fr-CA" b="1">
                <a:ea typeface="+mn-lt"/>
                <a:cs typeface="+mn-lt"/>
              </a:rPr>
              <a:t>des QRD/AC.</a:t>
            </a:r>
            <a:endParaRPr lang="fr-CA" b="1" i="1">
              <a:ea typeface="+mn-lt"/>
              <a:cs typeface="+mn-lt"/>
            </a:endParaRPr>
          </a:p>
        </p:txBody>
      </p:sp>
      <p:sp>
        <p:nvSpPr>
          <p:cNvPr id="5" name="TextBox 4">
            <a:extLst>
              <a:ext uri="{FF2B5EF4-FFF2-40B4-BE49-F238E27FC236}">
                <a16:creationId xmlns:a16="http://schemas.microsoft.com/office/drawing/2014/main" id="{70E9958A-15E9-4226-BAD4-B26E30C2CCE4}"/>
              </a:ext>
            </a:extLst>
          </p:cNvPr>
          <p:cNvSpPr txBox="1"/>
          <p:nvPr/>
        </p:nvSpPr>
        <p:spPr>
          <a:xfrm>
            <a:off x="688272" y="1967760"/>
            <a:ext cx="1678814" cy="2031325"/>
          </a:xfrm>
          <a:prstGeom prst="rect">
            <a:avLst/>
          </a:prstGeom>
          <a:noFill/>
        </p:spPr>
        <p:txBody>
          <a:bodyPr wrap="square" lIns="91440" tIns="45720" rIns="91440" bIns="45720" rtlCol="0" anchor="t">
            <a:spAutoFit/>
          </a:bodyPr>
          <a:lstStyle/>
          <a:p>
            <a:r>
              <a:rPr lang="fr-CA" sz="1400">
                <a:ea typeface="+mn-lt"/>
                <a:cs typeface="+mn-lt"/>
              </a:rPr>
              <a:t>Utilisation </a:t>
            </a:r>
            <a:r>
              <a:rPr lang="fr-CA" sz="1400" b="1">
                <a:ea typeface="+mn-lt"/>
                <a:cs typeface="+mn-lt"/>
              </a:rPr>
              <a:t>à la fois</a:t>
            </a:r>
            <a:r>
              <a:rPr lang="fr-CA" sz="1400">
                <a:ea typeface="+mn-lt"/>
                <a:cs typeface="+mn-lt"/>
              </a:rPr>
              <a:t> de l’évaluation des intrants et de l’évaluation des résultats est souhaité par de nombreux organismes de réglementation</a:t>
            </a:r>
            <a:endParaRPr lang="en-US" sz="1400">
              <a:ea typeface="+mn-lt"/>
              <a:cs typeface="+mn-lt"/>
            </a:endParaRPr>
          </a:p>
        </p:txBody>
      </p:sp>
      <p:sp>
        <p:nvSpPr>
          <p:cNvPr id="6" name="TextBox 5">
            <a:extLst>
              <a:ext uri="{FF2B5EF4-FFF2-40B4-BE49-F238E27FC236}">
                <a16:creationId xmlns:a16="http://schemas.microsoft.com/office/drawing/2014/main" id="{8835077D-E130-4715-BC81-7D38CEC5E55B}"/>
              </a:ext>
            </a:extLst>
          </p:cNvPr>
          <p:cNvSpPr txBox="1"/>
          <p:nvPr/>
        </p:nvSpPr>
        <p:spPr>
          <a:xfrm>
            <a:off x="3036507" y="1889413"/>
            <a:ext cx="1819832" cy="2616101"/>
          </a:xfrm>
          <a:prstGeom prst="rect">
            <a:avLst/>
          </a:prstGeom>
          <a:noFill/>
        </p:spPr>
        <p:txBody>
          <a:bodyPr wrap="square" lIns="91440" tIns="45720" rIns="91440" bIns="45720" rtlCol="0" anchor="t">
            <a:spAutoFit/>
          </a:bodyPr>
          <a:lstStyle/>
          <a:p>
            <a:r>
              <a:rPr lang="fr-CA" sz="1400">
                <a:ea typeface="+mn-lt"/>
                <a:cs typeface="+mn-lt"/>
              </a:rPr>
              <a:t>Utilisation </a:t>
            </a:r>
            <a:r>
              <a:rPr lang="fr-CA" sz="1400" b="1">
                <a:ea typeface="+mn-lt"/>
                <a:cs typeface="+mn-lt"/>
              </a:rPr>
              <a:t>à la fois</a:t>
            </a:r>
            <a:r>
              <a:rPr lang="fr-CA" sz="1400">
                <a:ea typeface="+mn-lt"/>
                <a:cs typeface="+mn-lt"/>
              </a:rPr>
              <a:t> des normes d’évaluation des intrants et des résultats</a:t>
            </a:r>
            <a:endParaRPr lang="en-US" sz="1400">
              <a:ea typeface="+mn-lt"/>
              <a:cs typeface="+mn-lt"/>
            </a:endParaRPr>
          </a:p>
          <a:p>
            <a:pPr algn="ctr"/>
            <a:r>
              <a:rPr lang="en-US" sz="2000" b="1">
                <a:solidFill>
                  <a:srgbClr val="003C71"/>
                </a:solidFill>
              </a:rPr>
              <a:t>=</a:t>
            </a:r>
          </a:p>
          <a:p>
            <a:r>
              <a:rPr lang="fr-CA" sz="1400">
                <a:ea typeface="+mn-lt"/>
                <a:cs typeface="+mn-lt"/>
              </a:rPr>
              <a:t>accent </a:t>
            </a:r>
            <a:r>
              <a:rPr lang="fr-CA" sz="1400" b="1">
                <a:ea typeface="+mn-lt"/>
                <a:cs typeface="+mn-lt"/>
              </a:rPr>
              <a:t>plus marqué</a:t>
            </a:r>
            <a:r>
              <a:rPr lang="fr-CA" sz="1400">
                <a:ea typeface="+mn-lt"/>
                <a:cs typeface="+mn-lt"/>
              </a:rPr>
              <a:t> sur les processus des QRD/AC et </a:t>
            </a:r>
            <a:r>
              <a:rPr lang="fr-CA" sz="1400" b="1">
                <a:ea typeface="+mn-lt"/>
                <a:cs typeface="+mn-lt"/>
              </a:rPr>
              <a:t>moins</a:t>
            </a:r>
            <a:r>
              <a:rPr lang="fr-CA" sz="1400">
                <a:ea typeface="+mn-lt"/>
                <a:cs typeface="+mn-lt"/>
              </a:rPr>
              <a:t> sur les résultats d'évaluation</a:t>
            </a:r>
            <a:endParaRPr lang="fr-CA" sz="1400">
              <a:cs typeface="Calibri"/>
            </a:endParaRPr>
          </a:p>
          <a:p>
            <a:endParaRPr lang="en-US">
              <a:cs typeface="Calibri"/>
            </a:endParaRPr>
          </a:p>
        </p:txBody>
      </p:sp>
      <p:sp>
        <p:nvSpPr>
          <p:cNvPr id="7" name="Rectangle 6">
            <a:extLst>
              <a:ext uri="{FF2B5EF4-FFF2-40B4-BE49-F238E27FC236}">
                <a16:creationId xmlns:a16="http://schemas.microsoft.com/office/drawing/2014/main" id="{00C49FE0-6AB4-4395-B1AF-AB530C1C17E1}"/>
              </a:ext>
            </a:extLst>
          </p:cNvPr>
          <p:cNvSpPr/>
          <p:nvPr/>
        </p:nvSpPr>
        <p:spPr>
          <a:xfrm>
            <a:off x="1610397" y="4203561"/>
            <a:ext cx="5335645" cy="738664"/>
          </a:xfrm>
          <a:prstGeom prst="rect">
            <a:avLst/>
          </a:prstGeom>
        </p:spPr>
        <p:txBody>
          <a:bodyPr wrap="square" lIns="91440" tIns="45720" rIns="91440" bIns="45720" anchor="t">
            <a:spAutoFit/>
          </a:bodyPr>
          <a:lstStyle/>
          <a:p>
            <a:pPr algn="ctr"/>
            <a:r>
              <a:rPr lang="fr-CA" sz="1400" b="1" i="1">
                <a:solidFill>
                  <a:srgbClr val="67823A"/>
                </a:solidFill>
                <a:ea typeface="+mn-lt"/>
                <a:cs typeface="+mn-lt"/>
              </a:rPr>
              <a:t>Les établissements sont les mieux placés pour déterminer la conformité aux normes de QRD et la mise en œuvre des améliorations nécessaires aux programmes </a:t>
            </a:r>
            <a:endParaRPr lang="en-US" sz="1400">
              <a:ea typeface="+mn-lt"/>
              <a:cs typeface="+mn-lt"/>
            </a:endParaRPr>
          </a:p>
        </p:txBody>
      </p:sp>
      <p:sp>
        <p:nvSpPr>
          <p:cNvPr id="8" name="TextBox 7">
            <a:extLst>
              <a:ext uri="{FF2B5EF4-FFF2-40B4-BE49-F238E27FC236}">
                <a16:creationId xmlns:a16="http://schemas.microsoft.com/office/drawing/2014/main" id="{DEF41FB4-408A-49B4-A933-00DEE57CAE6E}"/>
              </a:ext>
            </a:extLst>
          </p:cNvPr>
          <p:cNvSpPr txBox="1"/>
          <p:nvPr/>
        </p:nvSpPr>
        <p:spPr>
          <a:xfrm>
            <a:off x="5568217" y="2019119"/>
            <a:ext cx="2872667" cy="1077218"/>
          </a:xfrm>
          <a:prstGeom prst="rect">
            <a:avLst/>
          </a:prstGeom>
          <a:noFill/>
        </p:spPr>
        <p:txBody>
          <a:bodyPr wrap="square" lIns="91440" tIns="45720" rIns="91440" bIns="45720" rtlCol="0" anchor="t">
            <a:spAutoFit/>
          </a:bodyPr>
          <a:lstStyle/>
          <a:p>
            <a:r>
              <a:rPr lang="fr-CA" sz="1600"/>
              <a:t>Les programmes doivent </a:t>
            </a:r>
            <a:r>
              <a:rPr lang="fr-CA" sz="1600" b="1"/>
              <a:t>toujours </a:t>
            </a:r>
            <a:r>
              <a:rPr lang="fr-CA" sz="1600"/>
              <a:t>démontrer: </a:t>
            </a:r>
            <a:endParaRPr lang="fr-CA" sz="1600">
              <a:cs typeface="Calibri"/>
            </a:endParaRPr>
          </a:p>
          <a:p>
            <a:pPr marL="257175" indent="-257175">
              <a:buFont typeface="Arial" panose="020B0604020202020204" pitchFamily="34" charset="0"/>
              <a:buChar char="•"/>
            </a:pPr>
            <a:r>
              <a:rPr lang="fr-CA" sz="1600"/>
              <a:t>L'acquisition des QRD</a:t>
            </a:r>
            <a:endParaRPr lang="fr-CA" sz="1600">
              <a:cs typeface="Calibri"/>
            </a:endParaRPr>
          </a:p>
          <a:p>
            <a:pPr marL="257175" indent="-257175">
              <a:buFont typeface="Arial" panose="020B0604020202020204" pitchFamily="34" charset="0"/>
              <a:buChar char="•"/>
            </a:pPr>
            <a:r>
              <a:rPr lang="fr-CA" sz="1600"/>
              <a:t>L'amélioration continue</a:t>
            </a:r>
            <a:endParaRPr lang="fr-CA" sz="1600">
              <a:cs typeface="Calibri"/>
            </a:endParaRPr>
          </a:p>
        </p:txBody>
      </p:sp>
      <p:pic>
        <p:nvPicPr>
          <p:cNvPr id="9" name="Graphic 8" descr="Add">
            <a:extLst>
              <a:ext uri="{FF2B5EF4-FFF2-40B4-BE49-F238E27FC236}">
                <a16:creationId xmlns:a16="http://schemas.microsoft.com/office/drawing/2014/main" id="{187CC0B5-3E28-466C-9797-58AC33B0C7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29549" y="2638461"/>
            <a:ext cx="492560" cy="492560"/>
          </a:xfrm>
          <a:prstGeom prst="rect">
            <a:avLst/>
          </a:prstGeom>
        </p:spPr>
      </p:pic>
      <p:sp>
        <p:nvSpPr>
          <p:cNvPr id="10" name="Arrow: Right 9">
            <a:extLst>
              <a:ext uri="{FF2B5EF4-FFF2-40B4-BE49-F238E27FC236}">
                <a16:creationId xmlns:a16="http://schemas.microsoft.com/office/drawing/2014/main" id="{8DCC97DE-F129-464F-A85D-52935CAA7333}"/>
              </a:ext>
            </a:extLst>
          </p:cNvPr>
          <p:cNvSpPr/>
          <p:nvPr/>
        </p:nvSpPr>
        <p:spPr>
          <a:xfrm>
            <a:off x="4928060" y="2729644"/>
            <a:ext cx="427415" cy="326841"/>
          </a:xfrm>
          <a:prstGeom prst="rightArrow">
            <a:avLst/>
          </a:prstGeom>
          <a:solidFill>
            <a:srgbClr val="003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Footer Placeholder 2">
            <a:extLst>
              <a:ext uri="{FF2B5EF4-FFF2-40B4-BE49-F238E27FC236}">
                <a16:creationId xmlns:a16="http://schemas.microsoft.com/office/drawing/2014/main" id="{FBDA3861-9359-4F56-A1F0-185B5D184434}"/>
              </a:ext>
            </a:extLst>
          </p:cNvPr>
          <p:cNvSpPr>
            <a:spLocks noGrp="1"/>
          </p:cNvSpPr>
          <p:nvPr>
            <p:ph type="ftr" sz="quarter" idx="3"/>
          </p:nvPr>
        </p:nvSpPr>
        <p:spPr/>
        <p:txBody>
          <a:bodyPr/>
          <a:lstStyle/>
          <a:p>
            <a:endParaRPr lang="en-CA"/>
          </a:p>
        </p:txBody>
      </p:sp>
      <p:sp>
        <p:nvSpPr>
          <p:cNvPr id="11" name="Slide Number Placeholder 10">
            <a:extLst>
              <a:ext uri="{FF2B5EF4-FFF2-40B4-BE49-F238E27FC236}">
                <a16:creationId xmlns:a16="http://schemas.microsoft.com/office/drawing/2014/main" id="{233683F9-AE8D-4BFA-A597-49C56CDD5CBA}"/>
              </a:ext>
            </a:extLst>
          </p:cNvPr>
          <p:cNvSpPr>
            <a:spLocks noGrp="1"/>
          </p:cNvSpPr>
          <p:nvPr>
            <p:ph type="sldNum" sz="quarter" idx="4"/>
          </p:nvPr>
        </p:nvSpPr>
        <p:spPr/>
        <p:txBody>
          <a:bodyPr/>
          <a:lstStyle/>
          <a:p>
            <a:fld id="{2D00DFA4-54D8-426D-8AF1-9A684DA98554}" type="slidenum">
              <a:rPr lang="en-CA" smtClean="0"/>
              <a:pPr/>
              <a:t>73</a:t>
            </a:fld>
            <a:endParaRPr lang="en-CA"/>
          </a:p>
        </p:txBody>
      </p:sp>
    </p:spTree>
    <p:extLst>
      <p:ext uri="{BB962C8B-B14F-4D97-AF65-F5344CB8AC3E}">
        <p14:creationId xmlns:p14="http://schemas.microsoft.com/office/powerpoint/2010/main" val="275495054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DB10C-8FE0-4E09-BE43-3613BAD9EF9A}"/>
              </a:ext>
            </a:extLst>
          </p:cNvPr>
          <p:cNvSpPr>
            <a:spLocks noGrp="1"/>
          </p:cNvSpPr>
          <p:nvPr>
            <p:ph type="title"/>
          </p:nvPr>
        </p:nvSpPr>
        <p:spPr>
          <a:xfrm>
            <a:off x="405988" y="273844"/>
            <a:ext cx="8109362" cy="1016438"/>
          </a:xfrm>
        </p:spPr>
        <p:txBody>
          <a:bodyPr>
            <a:normAutofit fontScale="90000"/>
          </a:bodyPr>
          <a:lstStyle/>
          <a:p>
            <a:r>
              <a:rPr lang="fr-CA" sz="4050">
                <a:solidFill>
                  <a:srgbClr val="003C71"/>
                </a:solidFill>
                <a:ea typeface="+mn-lt"/>
                <a:cs typeface="+mn-lt"/>
              </a:rPr>
              <a:t>Documentation </a:t>
            </a:r>
            <a:r>
              <a:rPr lang="fr-CA" sz="4050">
                <a:solidFill>
                  <a:srgbClr val="003C71"/>
                </a:solidFill>
              </a:rPr>
              <a:t>2020 / 2021 </a:t>
            </a:r>
            <a:br>
              <a:rPr lang="fr-CA" sz="4050"/>
            </a:br>
            <a:r>
              <a:rPr lang="fr-CA" sz="3100" b="0">
                <a:solidFill>
                  <a:srgbClr val="003C71"/>
                </a:solidFill>
              </a:rPr>
              <a:t>Importance du processus des QRD/AC : Résumé des changements</a:t>
            </a:r>
            <a:endParaRPr lang="fr-CA" sz="3100" b="0">
              <a:cs typeface="Calibri"/>
            </a:endParaRPr>
          </a:p>
        </p:txBody>
      </p:sp>
      <p:sp>
        <p:nvSpPr>
          <p:cNvPr id="4" name="Content Placeholder 2">
            <a:extLst>
              <a:ext uri="{FF2B5EF4-FFF2-40B4-BE49-F238E27FC236}">
                <a16:creationId xmlns:a16="http://schemas.microsoft.com/office/drawing/2014/main" id="{54D75BAA-090C-4E71-8FD0-BA9FFA87DAB8}"/>
              </a:ext>
            </a:extLst>
          </p:cNvPr>
          <p:cNvSpPr>
            <a:spLocks noGrp="1"/>
          </p:cNvSpPr>
          <p:nvPr>
            <p:ph idx="1"/>
          </p:nvPr>
        </p:nvSpPr>
        <p:spPr>
          <a:xfrm>
            <a:off x="351064" y="1508012"/>
            <a:ext cx="3902528" cy="3227274"/>
          </a:xfrm>
        </p:spPr>
        <p:txBody>
          <a:bodyPr vert="horz" lIns="91440" tIns="45720" rIns="91440" bIns="45720" rtlCol="0" anchor="t">
            <a:normAutofit/>
          </a:bodyPr>
          <a:lstStyle/>
          <a:p>
            <a:pPr marL="0" indent="0">
              <a:buNone/>
            </a:pPr>
            <a:r>
              <a:rPr lang="fr-CA">
                <a:solidFill>
                  <a:srgbClr val="003C71"/>
                </a:solidFill>
              </a:rPr>
              <a:t>Tableau 1</a:t>
            </a:r>
            <a:endParaRPr lang="fr-CA">
              <a:solidFill>
                <a:srgbClr val="003C71"/>
              </a:solidFill>
              <a:cs typeface="Calibri"/>
            </a:endParaRPr>
          </a:p>
          <a:p>
            <a:pPr marL="213995" lvl="1" indent="-213995">
              <a:buFont typeface="Wingdings" panose="05000000000000000000" pitchFamily="2" charset="2"/>
              <a:buChar char="Ø"/>
            </a:pPr>
            <a:r>
              <a:rPr lang="fr-CA" sz="1650"/>
              <a:t>Sélectionner </a:t>
            </a:r>
            <a:r>
              <a:rPr lang="fr-CA" sz="1650" b="1"/>
              <a:t>3 à 5</a:t>
            </a:r>
            <a:r>
              <a:rPr lang="fr-CA" sz="1650"/>
              <a:t> cours (ou activités d'apprentissage) utilisés pour évaluer l'atteinte de chaque qualité requise. Pour chaque cours, décrire les cartes du programme, les indicateurs et les outils d'évaluation.</a:t>
            </a:r>
            <a:endParaRPr lang="fr-CA" sz="1650">
              <a:cs typeface="Calibri"/>
            </a:endParaRPr>
          </a:p>
          <a:p>
            <a:pPr marL="213995" lvl="1" indent="-213995">
              <a:buFont typeface="Wingdings" panose="05000000000000000000" pitchFamily="2" charset="2"/>
              <a:buChar char="Ø"/>
            </a:pPr>
            <a:endParaRPr lang="fr-CA" sz="1650">
              <a:cs typeface="Calibri"/>
            </a:endParaRPr>
          </a:p>
          <a:p>
            <a:pPr marL="213995" lvl="1" indent="-213995">
              <a:buFont typeface="Wingdings" panose="05000000000000000000" pitchFamily="2" charset="2"/>
              <a:buChar char="Ø"/>
            </a:pPr>
            <a:r>
              <a:rPr lang="fr-CA" sz="1650"/>
              <a:t>Décrire les résultats d'évaluation pour chaque Qualité Requise</a:t>
            </a:r>
            <a:endParaRPr lang="fr-CA" sz="1650">
              <a:cs typeface="Calibri"/>
            </a:endParaRPr>
          </a:p>
        </p:txBody>
      </p:sp>
      <p:sp>
        <p:nvSpPr>
          <p:cNvPr id="5" name="Content Placeholder 2">
            <a:extLst>
              <a:ext uri="{FF2B5EF4-FFF2-40B4-BE49-F238E27FC236}">
                <a16:creationId xmlns:a16="http://schemas.microsoft.com/office/drawing/2014/main" id="{3D4F39C4-3BAD-48C2-BE7E-1F9CF6515430}"/>
              </a:ext>
            </a:extLst>
          </p:cNvPr>
          <p:cNvSpPr txBox="1">
            <a:spLocks/>
          </p:cNvSpPr>
          <p:nvPr/>
        </p:nvSpPr>
        <p:spPr>
          <a:xfrm>
            <a:off x="4310743" y="1508012"/>
            <a:ext cx="4278086" cy="3227274"/>
          </a:xfrm>
          <a:prstGeom prst="rect">
            <a:avLst/>
          </a:prstGeom>
        </p:spPr>
        <p:txBody>
          <a:bodyPr vert="horz" lIns="68580" tIns="34290" rIns="68580" bIns="34290" rtlCol="0" anchor="t">
            <a:normAutofit fontScale="92500" lnSpcReduction="10000"/>
          </a:bodyPr>
          <a:lstStyle>
            <a:lvl1pPr marL="457200" indent="-457200" algn="l" defTabSz="914400" rtl="0" eaLnBrk="1" latinLnBrk="0" hangingPunct="1">
              <a:lnSpc>
                <a:spcPct val="114000"/>
              </a:lnSpc>
              <a:spcBef>
                <a:spcPts val="1000"/>
              </a:spcBef>
              <a:buClr>
                <a:schemeClr val="accent4"/>
              </a:buClr>
              <a:buSzPct val="110000"/>
              <a:buFont typeface="Calibri" panose="020F0502020204030204" pitchFamily="34" charset="0"/>
              <a:buChar char="•"/>
              <a:defRPr sz="3200" kern="1200">
                <a:solidFill>
                  <a:schemeClr val="tx1"/>
                </a:solidFill>
                <a:latin typeface="+mn-lt"/>
                <a:ea typeface="+mn-ea"/>
                <a:cs typeface="+mn-cs"/>
              </a:defRPr>
            </a:lvl1pPr>
            <a:lvl2pPr marL="914400" indent="-457200" algn="l" defTabSz="914400" rtl="0" eaLnBrk="1" latinLnBrk="0" hangingPunct="1">
              <a:lnSpc>
                <a:spcPct val="114000"/>
              </a:lnSpc>
              <a:spcBef>
                <a:spcPts val="500"/>
              </a:spcBef>
              <a:buClr>
                <a:schemeClr val="accent4"/>
              </a:buClr>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lnSpc>
                <a:spcPct val="114000"/>
              </a:lnSpc>
              <a:spcBef>
                <a:spcPts val="500"/>
              </a:spcBef>
              <a:buClr>
                <a:schemeClr val="accent4"/>
              </a:buClr>
              <a:buFont typeface="Calibri" panose="020F050202020403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4000"/>
              </a:lnSpc>
              <a:spcBef>
                <a:spcPts val="500"/>
              </a:spcBef>
              <a:buClr>
                <a:schemeClr val="accent4"/>
              </a:buClr>
              <a:buFont typeface="Calibri" panose="020F050202020403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4000"/>
              </a:lnSpc>
              <a:spcBef>
                <a:spcPts val="500"/>
              </a:spcBef>
              <a:buClr>
                <a:schemeClr val="accent4"/>
              </a:buClr>
              <a:buFont typeface="Calibri" panose="020F050202020403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BE" sz="2600">
                <a:solidFill>
                  <a:srgbClr val="003C71"/>
                </a:solidFill>
              </a:rPr>
              <a:t>Questionnaire</a:t>
            </a:r>
            <a:endParaRPr lang="fr-BE" sz="2600">
              <a:solidFill>
                <a:srgbClr val="003C71"/>
              </a:solidFill>
              <a:cs typeface="Calibri"/>
            </a:endParaRPr>
          </a:p>
          <a:p>
            <a:pPr marL="268605" indent="-213995">
              <a:buFont typeface="Wingdings" panose="05000000000000000000" pitchFamily="2" charset="2"/>
              <a:buChar char="Ø"/>
            </a:pPr>
            <a:r>
              <a:rPr lang="fr-BE" sz="1800"/>
              <a:t>Réduction du "Dossier sur les Qualités Requises" demandant </a:t>
            </a:r>
            <a:r>
              <a:rPr lang="fr-BE" sz="1800" b="1"/>
              <a:t>trois exemples où une modification du programme a été envisagée</a:t>
            </a:r>
            <a:r>
              <a:rPr lang="fr-BE" sz="1800"/>
              <a:t>, plutôt que de présenter </a:t>
            </a:r>
            <a:r>
              <a:rPr lang="fr-BE" sz="1800" b="1"/>
              <a:t>TOUTES </a:t>
            </a:r>
            <a:r>
              <a:rPr lang="fr-BE" sz="1800"/>
              <a:t>les données pour </a:t>
            </a:r>
            <a:r>
              <a:rPr lang="fr-BE" sz="1800" b="1"/>
              <a:t>TOUTES </a:t>
            </a:r>
            <a:r>
              <a:rPr lang="fr-BE" sz="1800"/>
              <a:t>les modifications.</a:t>
            </a:r>
            <a:endParaRPr lang="fr-BE" sz="1800">
              <a:cs typeface="Calibri"/>
            </a:endParaRPr>
          </a:p>
          <a:p>
            <a:pPr marL="268605" indent="-213995">
              <a:buFont typeface="Wingdings" panose="05000000000000000000" pitchFamily="2" charset="2"/>
              <a:buChar char="Ø"/>
            </a:pPr>
            <a:r>
              <a:rPr lang="fr-BE" sz="1800"/>
              <a:t>Présentation sur site des QRD/AC : décrire le processus global des QRD/AC, et proposer une réflexion sur ce qui fonctionne et ce qui ne fonctionne pas.</a:t>
            </a:r>
            <a:endParaRPr lang="fr-BE" sz="600">
              <a:cs typeface="Calibri"/>
            </a:endParaRPr>
          </a:p>
        </p:txBody>
      </p:sp>
      <p:sp>
        <p:nvSpPr>
          <p:cNvPr id="3" name="Footer Placeholder 2">
            <a:extLst>
              <a:ext uri="{FF2B5EF4-FFF2-40B4-BE49-F238E27FC236}">
                <a16:creationId xmlns:a16="http://schemas.microsoft.com/office/drawing/2014/main" id="{71185693-CC6A-464D-B734-EBD64768570A}"/>
              </a:ext>
            </a:extLst>
          </p:cNvPr>
          <p:cNvSpPr>
            <a:spLocks noGrp="1"/>
          </p:cNvSpPr>
          <p:nvPr>
            <p:ph type="ftr" sz="quarter" idx="3"/>
          </p:nvPr>
        </p:nvSpPr>
        <p:spPr/>
        <p:txBody>
          <a:bodyPr/>
          <a:lstStyle/>
          <a:p>
            <a:endParaRPr lang="en-CA"/>
          </a:p>
        </p:txBody>
      </p:sp>
      <p:sp>
        <p:nvSpPr>
          <p:cNvPr id="6" name="Slide Number Placeholder 5">
            <a:extLst>
              <a:ext uri="{FF2B5EF4-FFF2-40B4-BE49-F238E27FC236}">
                <a16:creationId xmlns:a16="http://schemas.microsoft.com/office/drawing/2014/main" id="{3E6314B7-3276-41BC-B31A-765BC49F15F1}"/>
              </a:ext>
            </a:extLst>
          </p:cNvPr>
          <p:cNvSpPr>
            <a:spLocks noGrp="1"/>
          </p:cNvSpPr>
          <p:nvPr>
            <p:ph type="sldNum" sz="quarter" idx="4"/>
          </p:nvPr>
        </p:nvSpPr>
        <p:spPr/>
        <p:txBody>
          <a:bodyPr/>
          <a:lstStyle/>
          <a:p>
            <a:fld id="{2D00DFA4-54D8-426D-8AF1-9A684DA98554}" type="slidenum">
              <a:rPr lang="en-CA" smtClean="0"/>
              <a:pPr/>
              <a:t>74</a:t>
            </a:fld>
            <a:endParaRPr lang="en-CA"/>
          </a:p>
        </p:txBody>
      </p:sp>
    </p:spTree>
    <p:extLst>
      <p:ext uri="{BB962C8B-B14F-4D97-AF65-F5344CB8AC3E}">
        <p14:creationId xmlns:p14="http://schemas.microsoft.com/office/powerpoint/2010/main" val="33802375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61771-AD90-4B2F-B7A6-6E5A9E377E9B}"/>
              </a:ext>
            </a:extLst>
          </p:cNvPr>
          <p:cNvSpPr>
            <a:spLocks noGrp="1"/>
          </p:cNvSpPr>
          <p:nvPr>
            <p:ph type="title"/>
            <p:custDataLst>
              <p:tags r:id="rId1"/>
            </p:custDataLst>
          </p:nvPr>
        </p:nvSpPr>
        <p:spPr>
          <a:xfrm>
            <a:off x="683568" y="2211710"/>
            <a:ext cx="7772400" cy="838200"/>
          </a:xfrm>
        </p:spPr>
        <p:txBody>
          <a:bodyPr>
            <a:normAutofit fontScale="90000"/>
          </a:bodyPr>
          <a:lstStyle/>
          <a:p>
            <a:r>
              <a:rPr lang="fr-CA" noProof="0"/>
              <a:t>La visite</a:t>
            </a:r>
            <a:br>
              <a:rPr lang="fr-CA" noProof="0"/>
            </a:br>
            <a:r>
              <a:rPr lang="fr-CA" sz="3300" b="0"/>
              <a:t>Un exercice de constatation des faits</a:t>
            </a:r>
            <a:endParaRPr lang="fr-CA" sz="3300" b="0" noProof="0"/>
          </a:p>
        </p:txBody>
      </p:sp>
      <p:sp>
        <p:nvSpPr>
          <p:cNvPr id="3" name="Footer Placeholder 2">
            <a:extLst>
              <a:ext uri="{FF2B5EF4-FFF2-40B4-BE49-F238E27FC236}">
                <a16:creationId xmlns:a16="http://schemas.microsoft.com/office/drawing/2014/main" id="{D9F134C0-A62D-4B11-8966-54428C29CBE0}"/>
              </a:ext>
            </a:extLst>
          </p:cNvPr>
          <p:cNvSpPr>
            <a:spLocks noGrp="1"/>
          </p:cNvSpPr>
          <p:nvPr>
            <p:ph type="ftr" sz="quarter" idx="3"/>
          </p:nvPr>
        </p:nvSpPr>
        <p:spPr/>
        <p:txBody>
          <a:bodyPr/>
          <a:lstStyle/>
          <a:p>
            <a:endParaRPr lang="en-CA"/>
          </a:p>
        </p:txBody>
      </p:sp>
      <p:sp>
        <p:nvSpPr>
          <p:cNvPr id="4" name="Slide Number Placeholder 3">
            <a:extLst>
              <a:ext uri="{FF2B5EF4-FFF2-40B4-BE49-F238E27FC236}">
                <a16:creationId xmlns:a16="http://schemas.microsoft.com/office/drawing/2014/main" id="{E235E9FB-50E7-4BDE-B114-15F8275A48CA}"/>
              </a:ext>
            </a:extLst>
          </p:cNvPr>
          <p:cNvSpPr>
            <a:spLocks noGrp="1"/>
          </p:cNvSpPr>
          <p:nvPr>
            <p:ph type="sldNum" sz="quarter" idx="4"/>
          </p:nvPr>
        </p:nvSpPr>
        <p:spPr/>
        <p:txBody>
          <a:bodyPr/>
          <a:lstStyle/>
          <a:p>
            <a:fld id="{B58D80FD-4C81-4DB0-B03D-680B8025C261}" type="slidenum">
              <a:rPr lang="en-CA" dirty="0" smtClean="0"/>
              <a:pPr/>
              <a:t>75</a:t>
            </a:fld>
            <a:r>
              <a:rPr lang="en-CA" dirty="0"/>
              <a:t> </a:t>
            </a:r>
            <a:endParaRPr lang="en-CA">
              <a:cs typeface="Calibri"/>
            </a:endParaRPr>
          </a:p>
        </p:txBody>
      </p:sp>
    </p:spTree>
    <p:extLst>
      <p:ext uri="{BB962C8B-B14F-4D97-AF65-F5344CB8AC3E}">
        <p14:creationId xmlns:p14="http://schemas.microsoft.com/office/powerpoint/2010/main" val="18160437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EFA95AD-D63E-4AC3-BEDB-7E35C0B29BE8}"/>
              </a:ext>
            </a:extLst>
          </p:cNvPr>
          <p:cNvSpPr>
            <a:spLocks noGrp="1"/>
          </p:cNvSpPr>
          <p:nvPr>
            <p:ph type="title"/>
            <p:custDataLst>
              <p:tags r:id="rId1"/>
            </p:custDataLst>
          </p:nvPr>
        </p:nvSpPr>
        <p:spPr>
          <a:xfrm>
            <a:off x="457200" y="51470"/>
            <a:ext cx="8229600" cy="857250"/>
          </a:xfrm>
        </p:spPr>
        <p:txBody>
          <a:bodyPr>
            <a:normAutofit/>
          </a:bodyPr>
          <a:lstStyle/>
          <a:p>
            <a:r>
              <a:rPr lang="fr-CA" noProof="0">
                <a:solidFill>
                  <a:srgbClr val="003C71"/>
                </a:solidFill>
              </a:rPr>
              <a:t>Aperçu</a:t>
            </a:r>
          </a:p>
        </p:txBody>
      </p:sp>
      <p:sp>
        <p:nvSpPr>
          <p:cNvPr id="10" name="Content Placeholder 7">
            <a:extLst>
              <a:ext uri="{FF2B5EF4-FFF2-40B4-BE49-F238E27FC236}">
                <a16:creationId xmlns:a16="http://schemas.microsoft.com/office/drawing/2014/main" id="{BF869462-D795-4A28-85C9-91B74B67765B}"/>
              </a:ext>
            </a:extLst>
          </p:cNvPr>
          <p:cNvSpPr>
            <a:spLocks noGrp="1"/>
          </p:cNvSpPr>
          <p:nvPr>
            <p:ph idx="1"/>
            <p:custDataLst>
              <p:tags r:id="rId2"/>
            </p:custDataLst>
          </p:nvPr>
        </p:nvSpPr>
        <p:spPr>
          <a:xfrm>
            <a:off x="179512" y="843558"/>
            <a:ext cx="4464496" cy="4248472"/>
          </a:xfrm>
        </p:spPr>
        <p:txBody>
          <a:bodyPr>
            <a:noAutofit/>
          </a:bodyPr>
          <a:lstStyle/>
          <a:p>
            <a:r>
              <a:rPr lang="fr-CA" sz="1300" b="1" noProof="0"/>
              <a:t>2,5 - 3 jours</a:t>
            </a:r>
          </a:p>
          <a:p>
            <a:pPr lvl="1"/>
            <a:r>
              <a:rPr lang="fr-CA" sz="1300" noProof="0"/>
              <a:t>(souvent samedi), dimanche, lundi, mardi</a:t>
            </a:r>
          </a:p>
          <a:p>
            <a:pPr lvl="1"/>
            <a:r>
              <a:rPr lang="fr-CA" sz="1300" noProof="0"/>
              <a:t>Octobre-novembre – programmes existants</a:t>
            </a:r>
          </a:p>
          <a:p>
            <a:pPr lvl="1"/>
            <a:r>
              <a:rPr lang="fr-CA" sz="1300" noProof="0"/>
              <a:t>Janvier-février – nouveaux programmes</a:t>
            </a:r>
          </a:p>
          <a:p>
            <a:pPr lvl="1"/>
            <a:endParaRPr lang="fr-CA" sz="1300" noProof="0"/>
          </a:p>
          <a:p>
            <a:r>
              <a:rPr lang="fr-CA" sz="1300" b="1" noProof="0"/>
              <a:t>3 objectifs :</a:t>
            </a:r>
          </a:p>
          <a:p>
            <a:pPr lvl="1"/>
            <a:r>
              <a:rPr lang="fr-CA" sz="1300" b="1"/>
              <a:t>Valider </a:t>
            </a:r>
            <a:r>
              <a:rPr lang="fr-CA" sz="1300"/>
              <a:t>les détails du programme et</a:t>
            </a:r>
            <a:r>
              <a:rPr lang="fr-CA" sz="1300" b="1"/>
              <a:t> obtenir des précisions </a:t>
            </a:r>
            <a:r>
              <a:rPr lang="fr-CA" sz="1300"/>
              <a:t>en se basant sur un examen du Questionnaire rempli par l’établissement.</a:t>
            </a:r>
            <a:endParaRPr lang="fr-CA" sz="1300" noProof="0"/>
          </a:p>
          <a:p>
            <a:pPr lvl="1"/>
            <a:r>
              <a:rPr lang="fr-CA" sz="1300" b="1" noProof="0"/>
              <a:t>Recueillir de l’information </a:t>
            </a:r>
            <a:r>
              <a:rPr lang="fr-CA" sz="1300"/>
              <a:t>sur le(s) </a:t>
            </a:r>
            <a:r>
              <a:rPr lang="fr-CA" sz="1300" noProof="0"/>
              <a:t>programme(s) et évaluer les preuves de conformité aux normes</a:t>
            </a:r>
          </a:p>
          <a:p>
            <a:pPr lvl="1"/>
            <a:r>
              <a:rPr lang="fr-CA" sz="1300" b="1" noProof="0"/>
              <a:t>Évaluer </a:t>
            </a:r>
            <a:r>
              <a:rPr lang="fr-CA" sz="1300"/>
              <a:t>les </a:t>
            </a:r>
            <a:r>
              <a:rPr lang="fr-CA" sz="1300" noProof="0"/>
              <a:t>mesures prises pour </a:t>
            </a:r>
            <a:r>
              <a:rPr lang="fr-CA" sz="1300" b="1" noProof="0"/>
              <a:t>résoudre</a:t>
            </a:r>
            <a:r>
              <a:rPr lang="fr-CA" sz="1300" noProof="0"/>
              <a:t> </a:t>
            </a:r>
            <a:r>
              <a:rPr lang="fr-CA" sz="1300"/>
              <a:t>les points soulevés précédemment par le Bureau d’agrément au sujet du ou des programmes</a:t>
            </a:r>
            <a:r>
              <a:rPr lang="fr-CA" sz="1300" noProof="0"/>
              <a:t> (le cas échéant). </a:t>
            </a:r>
          </a:p>
        </p:txBody>
      </p:sp>
      <p:sp>
        <p:nvSpPr>
          <p:cNvPr id="12" name="Content Placeholder 2">
            <a:extLst>
              <a:ext uri="{FF2B5EF4-FFF2-40B4-BE49-F238E27FC236}">
                <a16:creationId xmlns:a16="http://schemas.microsoft.com/office/drawing/2014/main" id="{11D62D66-DAD2-4D5F-A446-70FAC447189A}"/>
              </a:ext>
            </a:extLst>
          </p:cNvPr>
          <p:cNvSpPr txBox="1">
            <a:spLocks/>
          </p:cNvSpPr>
          <p:nvPr>
            <p:custDataLst>
              <p:tags r:id="rId3"/>
            </p:custDataLst>
          </p:nvPr>
        </p:nvSpPr>
        <p:spPr>
          <a:xfrm>
            <a:off x="5033562" y="3536764"/>
            <a:ext cx="3282854" cy="33113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67823A"/>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gn="ctr">
              <a:buFont typeface="Arial" panose="020B0604020202020204" pitchFamily="34" charset="0"/>
              <a:buNone/>
            </a:pPr>
            <a:r>
              <a:rPr lang="fr-CA" sz="1050">
                <a:solidFill>
                  <a:srgbClr val="003C71"/>
                </a:solidFill>
              </a:rPr>
              <a:t>Exemple d’horaire de visite – site Web d’Ingénieurs Canada</a:t>
            </a:r>
          </a:p>
        </p:txBody>
      </p:sp>
      <p:pic>
        <p:nvPicPr>
          <p:cNvPr id="2" name="Picture 1">
            <a:extLst>
              <a:ext uri="{FF2B5EF4-FFF2-40B4-BE49-F238E27FC236}">
                <a16:creationId xmlns:a16="http://schemas.microsoft.com/office/drawing/2014/main" id="{C283ECE6-17C7-46A7-AAD1-74B2B68130B6}"/>
              </a:ext>
            </a:extLst>
          </p:cNvPr>
          <p:cNvPicPr>
            <a:picLocks noChangeAspect="1"/>
          </p:cNvPicPr>
          <p:nvPr>
            <p:custDataLst>
              <p:tags r:id="rId4"/>
            </p:custDataLst>
          </p:nvPr>
        </p:nvPicPr>
        <p:blipFill>
          <a:blip r:embed="rId7"/>
          <a:stretch>
            <a:fillRect/>
          </a:stretch>
        </p:blipFill>
        <p:spPr>
          <a:xfrm>
            <a:off x="4740089" y="1059582"/>
            <a:ext cx="3720343" cy="2477182"/>
          </a:xfrm>
          <a:prstGeom prst="rect">
            <a:avLst/>
          </a:prstGeom>
        </p:spPr>
      </p:pic>
      <p:sp>
        <p:nvSpPr>
          <p:cNvPr id="3" name="Footer Placeholder 2">
            <a:extLst>
              <a:ext uri="{FF2B5EF4-FFF2-40B4-BE49-F238E27FC236}">
                <a16:creationId xmlns:a16="http://schemas.microsoft.com/office/drawing/2014/main" id="{99186BE8-3DE8-40F4-B67D-09696C490A78}"/>
              </a:ext>
            </a:extLst>
          </p:cNvPr>
          <p:cNvSpPr>
            <a:spLocks noGrp="1"/>
          </p:cNvSpPr>
          <p:nvPr>
            <p:ph type="ftr" sz="quarter" idx="3"/>
          </p:nvPr>
        </p:nvSpPr>
        <p:spPr/>
        <p:txBody>
          <a:bodyPr/>
          <a:lstStyle/>
          <a:p>
            <a:endParaRPr lang="en-CA"/>
          </a:p>
        </p:txBody>
      </p:sp>
      <p:sp>
        <p:nvSpPr>
          <p:cNvPr id="4" name="Slide Number Placeholder 3">
            <a:extLst>
              <a:ext uri="{FF2B5EF4-FFF2-40B4-BE49-F238E27FC236}">
                <a16:creationId xmlns:a16="http://schemas.microsoft.com/office/drawing/2014/main" id="{EA2F5815-FFA8-4D68-AA53-9BEFC54472DF}"/>
              </a:ext>
            </a:extLst>
          </p:cNvPr>
          <p:cNvSpPr>
            <a:spLocks noGrp="1"/>
          </p:cNvSpPr>
          <p:nvPr>
            <p:ph type="sldNum" sz="quarter" idx="4"/>
          </p:nvPr>
        </p:nvSpPr>
        <p:spPr/>
        <p:txBody>
          <a:bodyPr/>
          <a:lstStyle/>
          <a:p>
            <a:fld id="{2D00DFA4-54D8-426D-8AF1-9A684DA98554}" type="slidenum">
              <a:rPr lang="en-CA" smtClean="0"/>
              <a:pPr/>
              <a:t>76</a:t>
            </a:fld>
            <a:endParaRPr lang="en-CA"/>
          </a:p>
        </p:txBody>
      </p:sp>
    </p:spTree>
    <p:extLst>
      <p:ext uri="{BB962C8B-B14F-4D97-AF65-F5344CB8AC3E}">
        <p14:creationId xmlns:p14="http://schemas.microsoft.com/office/powerpoint/2010/main" val="239075155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custDataLst>
              <p:tags r:id="rId1"/>
            </p:custDataLst>
          </p:nvPr>
        </p:nvSpPr>
        <p:spPr>
          <a:xfrm>
            <a:off x="0" y="51470"/>
            <a:ext cx="9144000" cy="504056"/>
          </a:xfrm>
        </p:spPr>
        <p:txBody>
          <a:bodyPr>
            <a:normAutofit fontScale="90000"/>
          </a:bodyPr>
          <a:lstStyle/>
          <a:p>
            <a:pPr eaLnBrk="1" hangingPunct="1"/>
            <a:r>
              <a:rPr lang="fr-CA" altLang="fr-FR" sz="3200" noProof="0">
                <a:solidFill>
                  <a:srgbClr val="003C71"/>
                </a:solidFill>
              </a:rPr>
              <a:t>Entretiens : </a:t>
            </a:r>
            <a:r>
              <a:rPr lang="fr-CA" altLang="fr-FR" sz="2300" noProof="0">
                <a:solidFill>
                  <a:srgbClr val="003C71"/>
                </a:solidFill>
              </a:rPr>
              <a:t>Tâches et outils</a:t>
            </a:r>
          </a:p>
        </p:txBody>
      </p:sp>
      <p:sp>
        <p:nvSpPr>
          <p:cNvPr id="11267" name="Content Placeholder 3"/>
          <p:cNvSpPr>
            <a:spLocks noGrp="1"/>
          </p:cNvSpPr>
          <p:nvPr>
            <p:ph idx="1"/>
            <p:custDataLst>
              <p:tags r:id="rId2"/>
            </p:custDataLst>
          </p:nvPr>
        </p:nvSpPr>
        <p:spPr>
          <a:xfrm>
            <a:off x="251520" y="447514"/>
            <a:ext cx="5760640" cy="4248472"/>
          </a:xfrm>
        </p:spPr>
        <p:txBody>
          <a:bodyPr>
            <a:noAutofit/>
          </a:bodyPr>
          <a:lstStyle/>
          <a:p>
            <a:pPr>
              <a:lnSpc>
                <a:spcPct val="120000"/>
              </a:lnSpc>
              <a:spcBef>
                <a:spcPts val="0"/>
              </a:spcBef>
            </a:pPr>
            <a:r>
              <a:rPr lang="fr-CA" altLang="fr-FR" sz="1800" noProof="0"/>
              <a:t>« Faire confiance, puis vérifier »</a:t>
            </a:r>
          </a:p>
          <a:p>
            <a:pPr>
              <a:lnSpc>
                <a:spcPct val="120000"/>
              </a:lnSpc>
              <a:spcBef>
                <a:spcPts val="0"/>
              </a:spcBef>
            </a:pPr>
            <a:r>
              <a:rPr lang="fr-CA" altLang="fr-FR" sz="1800" noProof="0"/>
              <a:t>Entrevues avec : </a:t>
            </a:r>
          </a:p>
          <a:p>
            <a:pPr lvl="1">
              <a:lnSpc>
                <a:spcPct val="120000"/>
              </a:lnSpc>
              <a:spcBef>
                <a:spcPts val="0"/>
              </a:spcBef>
            </a:pPr>
            <a:r>
              <a:rPr lang="fr-CA" altLang="fr-FR" sz="1350"/>
              <a:t>Membres de la haute direction (président ou recteur, doyen de la faculté de génie, directeurs de départements responsables des programmes</a:t>
            </a:r>
            <a:r>
              <a:rPr lang="fr-CA" altLang="fr-FR" sz="1350" noProof="0"/>
              <a:t>, etc.)</a:t>
            </a:r>
          </a:p>
          <a:p>
            <a:pPr lvl="1">
              <a:lnSpc>
                <a:spcPct val="120000"/>
              </a:lnSpc>
              <a:spcBef>
                <a:spcPts val="0"/>
              </a:spcBef>
            </a:pPr>
            <a:r>
              <a:rPr lang="fr-CA" altLang="fr-FR" sz="1350" noProof="0"/>
              <a:t>Membres du corps professoral</a:t>
            </a:r>
          </a:p>
          <a:p>
            <a:pPr lvl="1">
              <a:lnSpc>
                <a:spcPct val="120000"/>
              </a:lnSpc>
              <a:spcBef>
                <a:spcPts val="0"/>
              </a:spcBef>
            </a:pPr>
            <a:r>
              <a:rPr lang="fr-CA" altLang="fr-FR" sz="1350" noProof="0"/>
              <a:t>Étudiants</a:t>
            </a:r>
          </a:p>
          <a:p>
            <a:pPr lvl="1">
              <a:lnSpc>
                <a:spcPct val="120000"/>
              </a:lnSpc>
              <a:spcBef>
                <a:spcPts val="0"/>
              </a:spcBef>
            </a:pPr>
            <a:r>
              <a:rPr lang="fr-CA" altLang="fr-FR" sz="1350" noProof="0"/>
              <a:t>Personnel de soutien</a:t>
            </a:r>
          </a:p>
          <a:p>
            <a:pPr>
              <a:lnSpc>
                <a:spcPct val="120000"/>
              </a:lnSpc>
              <a:spcBef>
                <a:spcPts val="0"/>
              </a:spcBef>
            </a:pPr>
            <a:r>
              <a:rPr lang="fr-CA" altLang="fr-FR" sz="1800" noProof="0"/>
              <a:t>Rechercher des preuves des aspects suivants :</a:t>
            </a:r>
          </a:p>
          <a:p>
            <a:pPr lvl="1">
              <a:lnSpc>
                <a:spcPct val="120000"/>
              </a:lnSpc>
              <a:spcBef>
                <a:spcPts val="0"/>
              </a:spcBef>
            </a:pPr>
            <a:r>
              <a:rPr lang="fr-CA" altLang="fr-FR" sz="1350" noProof="0"/>
              <a:t>Conformité aux normes relatives aux qualités requises des diplômés</a:t>
            </a:r>
          </a:p>
          <a:p>
            <a:pPr lvl="1">
              <a:lnSpc>
                <a:spcPct val="120000"/>
              </a:lnSpc>
              <a:spcBef>
                <a:spcPts val="0"/>
              </a:spcBef>
            </a:pPr>
            <a:r>
              <a:rPr lang="fr-CA" altLang="fr-FR" sz="1350" noProof="0"/>
              <a:t>Professionnalisme</a:t>
            </a:r>
          </a:p>
          <a:p>
            <a:pPr lvl="1">
              <a:lnSpc>
                <a:spcPct val="120000"/>
              </a:lnSpc>
              <a:spcBef>
                <a:spcPts val="0"/>
              </a:spcBef>
            </a:pPr>
            <a:r>
              <a:rPr lang="fr-CA" altLang="fr-FR" sz="1350" noProof="0"/>
              <a:t>Motivations</a:t>
            </a:r>
          </a:p>
          <a:p>
            <a:pPr lvl="1">
              <a:lnSpc>
                <a:spcPct val="120000"/>
              </a:lnSpc>
              <a:spcBef>
                <a:spcPts val="0"/>
              </a:spcBef>
            </a:pPr>
            <a:r>
              <a:rPr lang="fr-CA" altLang="fr-FR" sz="1350" noProof="0"/>
              <a:t>Moral</a:t>
            </a:r>
          </a:p>
          <a:p>
            <a:pPr lvl="1">
              <a:lnSpc>
                <a:spcPct val="120000"/>
              </a:lnSpc>
              <a:spcBef>
                <a:spcPts val="0"/>
              </a:spcBef>
            </a:pPr>
            <a:r>
              <a:rPr lang="fr-CA" altLang="fr-FR" sz="1350"/>
              <a:t>Le juste milieu des opinions sur les aspects théoriques et pratiques du programme d'études</a:t>
            </a:r>
            <a:endParaRPr lang="fr-CA" altLang="fr-FR" sz="1350" noProof="0"/>
          </a:p>
          <a:p>
            <a:pPr marL="0" indent="0">
              <a:lnSpc>
                <a:spcPct val="120000"/>
              </a:lnSpc>
              <a:spcBef>
                <a:spcPts val="500"/>
              </a:spcBef>
              <a:spcAft>
                <a:spcPts val="1000"/>
              </a:spcAft>
              <a:buNone/>
            </a:pPr>
            <a:endParaRPr lang="fr-CA" altLang="fr-FR" sz="1800" noProof="0"/>
          </a:p>
          <a:p>
            <a:pPr>
              <a:lnSpc>
                <a:spcPct val="120000"/>
              </a:lnSpc>
            </a:pPr>
            <a:endParaRPr lang="fr-CA" altLang="fr-FR" sz="1800" noProof="0"/>
          </a:p>
        </p:txBody>
      </p:sp>
      <p:pic>
        <p:nvPicPr>
          <p:cNvPr id="2" name="Picture 1">
            <a:extLst>
              <a:ext uri="{FF2B5EF4-FFF2-40B4-BE49-F238E27FC236}">
                <a16:creationId xmlns:a16="http://schemas.microsoft.com/office/drawing/2014/main" id="{E749AD63-9DE3-41E1-92A4-381EFBB6CD82}"/>
              </a:ext>
            </a:extLst>
          </p:cNvPr>
          <p:cNvPicPr>
            <a:picLocks noChangeAspect="1"/>
          </p:cNvPicPr>
          <p:nvPr>
            <p:custDataLst>
              <p:tags r:id="rId3"/>
            </p:custDataLst>
          </p:nvPr>
        </p:nvPicPr>
        <p:blipFill>
          <a:blip r:embed="rId6"/>
          <a:stretch>
            <a:fillRect/>
          </a:stretch>
        </p:blipFill>
        <p:spPr>
          <a:xfrm>
            <a:off x="6012160" y="930091"/>
            <a:ext cx="2412776" cy="3215005"/>
          </a:xfrm>
          <a:prstGeom prst="rect">
            <a:avLst/>
          </a:prstGeom>
          <a:ln w="3175">
            <a:solidFill>
              <a:schemeClr val="tx1"/>
            </a:solidFill>
          </a:ln>
          <a:effectLst>
            <a:outerShdw blurRad="50800" dist="50800" dir="5400000" algn="ctr" rotWithShape="0">
              <a:srgbClr val="000000">
                <a:alpha val="99000"/>
              </a:srgbClr>
            </a:outerShdw>
          </a:effectLst>
        </p:spPr>
      </p:pic>
      <p:sp>
        <p:nvSpPr>
          <p:cNvPr id="3" name="Footer Placeholder 2">
            <a:extLst>
              <a:ext uri="{FF2B5EF4-FFF2-40B4-BE49-F238E27FC236}">
                <a16:creationId xmlns:a16="http://schemas.microsoft.com/office/drawing/2014/main" id="{1C63E241-D95C-425C-80C9-2FF2C32CD93C}"/>
              </a:ext>
            </a:extLst>
          </p:cNvPr>
          <p:cNvSpPr>
            <a:spLocks noGrp="1"/>
          </p:cNvSpPr>
          <p:nvPr>
            <p:ph type="ftr" sz="quarter" idx="3"/>
          </p:nvPr>
        </p:nvSpPr>
        <p:spPr/>
        <p:txBody>
          <a:bodyPr/>
          <a:lstStyle/>
          <a:p>
            <a:endParaRPr lang="en-CA"/>
          </a:p>
        </p:txBody>
      </p:sp>
      <p:sp>
        <p:nvSpPr>
          <p:cNvPr id="4" name="Slide Number Placeholder 3">
            <a:extLst>
              <a:ext uri="{FF2B5EF4-FFF2-40B4-BE49-F238E27FC236}">
                <a16:creationId xmlns:a16="http://schemas.microsoft.com/office/drawing/2014/main" id="{82C0616F-F7AD-4C0C-AE5A-582E1F1787A0}"/>
              </a:ext>
            </a:extLst>
          </p:cNvPr>
          <p:cNvSpPr>
            <a:spLocks noGrp="1"/>
          </p:cNvSpPr>
          <p:nvPr>
            <p:ph type="sldNum" sz="quarter" idx="4"/>
          </p:nvPr>
        </p:nvSpPr>
        <p:spPr/>
        <p:txBody>
          <a:bodyPr/>
          <a:lstStyle/>
          <a:p>
            <a:fld id="{2D00DFA4-54D8-426D-8AF1-9A684DA98554}" type="slidenum">
              <a:rPr lang="en-CA" smtClean="0"/>
              <a:pPr/>
              <a:t>77</a:t>
            </a:fld>
            <a:endParaRPr lang="en-CA"/>
          </a:p>
        </p:txBody>
      </p:sp>
    </p:spTree>
    <p:extLst>
      <p:ext uri="{BB962C8B-B14F-4D97-AF65-F5344CB8AC3E}">
        <p14:creationId xmlns:p14="http://schemas.microsoft.com/office/powerpoint/2010/main" val="283898970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custDataLst>
              <p:tags r:id="rId1"/>
            </p:custDataLst>
          </p:nvPr>
        </p:nvSpPr>
        <p:spPr>
          <a:xfrm>
            <a:off x="0" y="51470"/>
            <a:ext cx="9144000" cy="504056"/>
          </a:xfrm>
        </p:spPr>
        <p:txBody>
          <a:bodyPr>
            <a:normAutofit fontScale="90000"/>
          </a:bodyPr>
          <a:lstStyle/>
          <a:p>
            <a:pPr eaLnBrk="1" hangingPunct="1"/>
            <a:r>
              <a:rPr lang="fr-CA" altLang="fr-FR" sz="3200" noProof="0">
                <a:solidFill>
                  <a:srgbClr val="003C71"/>
                </a:solidFill>
              </a:rPr>
              <a:t>Visites : </a:t>
            </a:r>
            <a:r>
              <a:rPr lang="fr-CA" altLang="fr-FR" sz="2300" noProof="0">
                <a:solidFill>
                  <a:srgbClr val="003C71"/>
                </a:solidFill>
              </a:rPr>
              <a:t>Tâches et outils</a:t>
            </a:r>
          </a:p>
        </p:txBody>
      </p:sp>
      <p:sp>
        <p:nvSpPr>
          <p:cNvPr id="12291" name="Content Placeholder 3"/>
          <p:cNvSpPr>
            <a:spLocks noGrp="1"/>
          </p:cNvSpPr>
          <p:nvPr>
            <p:ph idx="1"/>
            <p:custDataLst>
              <p:tags r:id="rId2"/>
            </p:custDataLst>
          </p:nvPr>
        </p:nvSpPr>
        <p:spPr>
          <a:xfrm>
            <a:off x="611560" y="483518"/>
            <a:ext cx="8280920" cy="4536504"/>
          </a:xfrm>
        </p:spPr>
        <p:txBody>
          <a:bodyPr>
            <a:noAutofit/>
          </a:bodyPr>
          <a:lstStyle/>
          <a:p>
            <a:r>
              <a:rPr lang="fr-CA" altLang="fr-FR" sz="1600" noProof="0"/>
              <a:t>Évaluer l’efficacité d’installations telles que : </a:t>
            </a:r>
          </a:p>
          <a:p>
            <a:pPr lvl="1"/>
            <a:r>
              <a:rPr lang="fr-CA" altLang="fr-FR" sz="1400" noProof="0"/>
              <a:t>Laboratoires</a:t>
            </a:r>
          </a:p>
          <a:p>
            <a:pPr lvl="1"/>
            <a:r>
              <a:rPr lang="fr-CA" altLang="fr-FR" sz="1400" noProof="0"/>
              <a:t>Bibliothèque</a:t>
            </a:r>
          </a:p>
          <a:p>
            <a:pPr lvl="1"/>
            <a:r>
              <a:rPr lang="fr-CA" altLang="fr-FR" sz="1400" noProof="0"/>
              <a:t>Installations informatiques</a:t>
            </a:r>
          </a:p>
          <a:p>
            <a:endParaRPr lang="fr-CA" altLang="fr-FR" sz="500" noProof="0"/>
          </a:p>
          <a:p>
            <a:r>
              <a:rPr lang="fr-CA" altLang="fr-FR" sz="1600" noProof="0"/>
              <a:t>Le </a:t>
            </a:r>
            <a:r>
              <a:rPr lang="fr-CA" altLang="fr-FR" sz="1600"/>
              <a:t>BA n'exige d'aucune faculté qu'elle dépense de l’argent</a:t>
            </a:r>
            <a:endParaRPr lang="fr-CA" altLang="fr-FR" sz="1600" noProof="0"/>
          </a:p>
          <a:p>
            <a:pPr lvl="1"/>
            <a:r>
              <a:rPr lang="fr-CA" altLang="fr-FR" sz="1400" noProof="0"/>
              <a:t>Les visiteurs vérifient </a:t>
            </a:r>
            <a:r>
              <a:rPr lang="fr-CA" altLang="fr-FR" sz="1400"/>
              <a:t>si les équipements, fournitures et autres sont adaptés aux besoins</a:t>
            </a:r>
            <a:endParaRPr lang="fr-CA" altLang="fr-FR" sz="1400" noProof="0"/>
          </a:p>
          <a:p>
            <a:endParaRPr lang="fr-CA" altLang="fr-FR" sz="500" noProof="0"/>
          </a:p>
          <a:p>
            <a:r>
              <a:rPr lang="fr-CA" altLang="fr-FR" sz="1600"/>
              <a:t>Examiner les documents de programme pour déterminer si les attentes en matière de réalisations et les normes de notation sont appropriées</a:t>
            </a:r>
            <a:r>
              <a:rPr lang="fr-CA" altLang="fr-FR" sz="1600" noProof="0"/>
              <a:t>. Par exemple :</a:t>
            </a:r>
          </a:p>
          <a:p>
            <a:pPr lvl="1"/>
            <a:r>
              <a:rPr lang="fr-CA" altLang="fr-FR" sz="1400" noProof="0"/>
              <a:t>Examens</a:t>
            </a:r>
          </a:p>
          <a:p>
            <a:pPr lvl="1"/>
            <a:r>
              <a:rPr lang="fr-CA" altLang="fr-FR" sz="1400"/>
              <a:t>Feuillets d'instructions de laboratoire</a:t>
            </a:r>
            <a:endParaRPr lang="fr-CA" altLang="fr-FR" sz="1400" noProof="0"/>
          </a:p>
          <a:p>
            <a:pPr lvl="1"/>
            <a:r>
              <a:rPr lang="fr-CA" altLang="fr-FR" sz="1400" noProof="0"/>
              <a:t>Relevés de notes d’étudiants</a:t>
            </a:r>
          </a:p>
          <a:p>
            <a:pPr lvl="1"/>
            <a:r>
              <a:rPr lang="fr-CA" altLang="fr-FR" sz="1400"/>
              <a:t>Rapports et thèses d'étudiants, modèles ou appareils construits par les étudiants </a:t>
            </a:r>
            <a:endParaRPr lang="fr-CA" altLang="fr-FR" sz="1400" noProof="0"/>
          </a:p>
          <a:p>
            <a:pPr lvl="1"/>
            <a:r>
              <a:rPr lang="fr-CA" altLang="fr-FR" sz="1400"/>
              <a:t>Autres preuves de réalisations d'étudiants</a:t>
            </a:r>
            <a:endParaRPr lang="fr-CA" altLang="fr-FR" sz="1400" noProof="0"/>
          </a:p>
        </p:txBody>
      </p:sp>
      <p:sp>
        <p:nvSpPr>
          <p:cNvPr id="2" name="Footer Placeholder 1">
            <a:extLst>
              <a:ext uri="{FF2B5EF4-FFF2-40B4-BE49-F238E27FC236}">
                <a16:creationId xmlns:a16="http://schemas.microsoft.com/office/drawing/2014/main" id="{35F2873D-67A2-4E40-A29C-6161CF7B63B0}"/>
              </a:ext>
            </a:extLst>
          </p:cNvPr>
          <p:cNvSpPr>
            <a:spLocks noGrp="1"/>
          </p:cNvSpPr>
          <p:nvPr>
            <p:ph type="ftr" sz="quarter" idx="3"/>
          </p:nvPr>
        </p:nvSpPr>
        <p:spPr/>
        <p:txBody>
          <a:bodyPr/>
          <a:lstStyle/>
          <a:p>
            <a:endParaRPr lang="en-CA"/>
          </a:p>
        </p:txBody>
      </p:sp>
      <p:sp>
        <p:nvSpPr>
          <p:cNvPr id="3" name="Slide Number Placeholder 2">
            <a:extLst>
              <a:ext uri="{FF2B5EF4-FFF2-40B4-BE49-F238E27FC236}">
                <a16:creationId xmlns:a16="http://schemas.microsoft.com/office/drawing/2014/main" id="{2605AC9D-5945-4D48-B797-FDB153B54D33}"/>
              </a:ext>
            </a:extLst>
          </p:cNvPr>
          <p:cNvSpPr>
            <a:spLocks noGrp="1"/>
          </p:cNvSpPr>
          <p:nvPr>
            <p:ph type="sldNum" sz="quarter" idx="4"/>
          </p:nvPr>
        </p:nvSpPr>
        <p:spPr/>
        <p:txBody>
          <a:bodyPr/>
          <a:lstStyle/>
          <a:p>
            <a:fld id="{2D00DFA4-54D8-426D-8AF1-9A684DA98554}" type="slidenum">
              <a:rPr lang="en-CA" smtClean="0"/>
              <a:pPr/>
              <a:t>78</a:t>
            </a:fld>
            <a:endParaRPr lang="en-CA"/>
          </a:p>
        </p:txBody>
      </p:sp>
    </p:spTree>
    <p:extLst>
      <p:ext uri="{BB962C8B-B14F-4D97-AF65-F5344CB8AC3E}">
        <p14:creationId xmlns:p14="http://schemas.microsoft.com/office/powerpoint/2010/main" val="125435281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custDataLst>
              <p:tags r:id="rId1"/>
            </p:custDataLst>
          </p:nvPr>
        </p:nvSpPr>
        <p:spPr>
          <a:xfrm>
            <a:off x="0" y="51470"/>
            <a:ext cx="9144000" cy="857250"/>
          </a:xfrm>
        </p:spPr>
        <p:txBody>
          <a:bodyPr/>
          <a:lstStyle/>
          <a:p>
            <a:pPr eaLnBrk="1" hangingPunct="1"/>
            <a:r>
              <a:rPr lang="fr-CA" altLang="fr-FR" sz="2900" noProof="0">
                <a:solidFill>
                  <a:srgbClr val="003C71"/>
                </a:solidFill>
              </a:rPr>
              <a:t>Horaire de la visite</a:t>
            </a:r>
          </a:p>
        </p:txBody>
      </p:sp>
      <p:sp>
        <p:nvSpPr>
          <p:cNvPr id="14339" name="Content Placeholder 3"/>
          <p:cNvSpPr>
            <a:spLocks noGrp="1"/>
          </p:cNvSpPr>
          <p:nvPr>
            <p:ph idx="1"/>
            <p:custDataLst>
              <p:tags r:id="rId2"/>
            </p:custDataLst>
          </p:nvPr>
        </p:nvSpPr>
        <p:spPr>
          <a:xfrm>
            <a:off x="179512" y="987574"/>
            <a:ext cx="4680520" cy="3324200"/>
          </a:xfrm>
        </p:spPr>
        <p:txBody>
          <a:bodyPr>
            <a:normAutofit fontScale="92500" lnSpcReduction="10000"/>
          </a:bodyPr>
          <a:lstStyle/>
          <a:p>
            <a:pPr>
              <a:spcBef>
                <a:spcPts val="1400"/>
              </a:spcBef>
            </a:pPr>
            <a:r>
              <a:rPr lang="fr-CA" altLang="fr-FR" sz="2000" noProof="0"/>
              <a:t>L’horaire est établi en fonction des besoins de l’équipe de visiteurs et de l’EES, à l’aide de l’exemple fourni par le BA</a:t>
            </a:r>
          </a:p>
          <a:p>
            <a:pPr>
              <a:spcBef>
                <a:spcPts val="1400"/>
              </a:spcBef>
            </a:pPr>
            <a:r>
              <a:rPr lang="fr-CA" altLang="fr-FR" sz="2000" noProof="0"/>
              <a:t>Des réunions et rencontres précises sont suggérées pour chaque membre de l’équipe (président, vice-président, visiteur de programme, visiteur général)</a:t>
            </a:r>
          </a:p>
          <a:p>
            <a:pPr>
              <a:spcBef>
                <a:spcPts val="1400"/>
              </a:spcBef>
            </a:pPr>
            <a:r>
              <a:rPr lang="fr-CA" altLang="fr-FR" sz="2000" b="1" noProof="0"/>
              <a:t>Jour 1 (samedi) </a:t>
            </a:r>
            <a:r>
              <a:rPr lang="fr-CA" altLang="fr-FR" sz="2000" b="1" i="1"/>
              <a:t>facultatif</a:t>
            </a:r>
            <a:r>
              <a:rPr lang="fr-CA" altLang="fr-FR" sz="2000" b="1" noProof="0"/>
              <a:t>‏</a:t>
            </a:r>
          </a:p>
          <a:p>
            <a:pPr lvl="1">
              <a:lnSpc>
                <a:spcPct val="110000"/>
              </a:lnSpc>
              <a:spcBef>
                <a:spcPts val="0"/>
              </a:spcBef>
            </a:pPr>
            <a:r>
              <a:rPr lang="fr-CA" altLang="fr-FR" sz="1600" noProof="0"/>
              <a:t>Dîner d’équipe</a:t>
            </a:r>
          </a:p>
          <a:p>
            <a:pPr lvl="1">
              <a:lnSpc>
                <a:spcPct val="110000"/>
              </a:lnSpc>
              <a:spcBef>
                <a:spcPts val="0"/>
              </a:spcBef>
            </a:pPr>
            <a:r>
              <a:rPr lang="fr-CA" altLang="fr-FR" sz="1600" noProof="0"/>
              <a:t>Examen de l’horaire</a:t>
            </a:r>
          </a:p>
          <a:p>
            <a:pPr>
              <a:spcBef>
                <a:spcPts val="1400"/>
              </a:spcBef>
            </a:pPr>
            <a:endParaRPr lang="fr-CA" altLang="fr-FR" sz="2000" noProof="0"/>
          </a:p>
          <a:p>
            <a:endParaRPr lang="fr-CA" altLang="fr-FR" sz="2000" noProof="0"/>
          </a:p>
        </p:txBody>
      </p:sp>
      <p:sp>
        <p:nvSpPr>
          <p:cNvPr id="5" name="Content Placeholder 2">
            <a:extLst>
              <a:ext uri="{FF2B5EF4-FFF2-40B4-BE49-F238E27FC236}">
                <a16:creationId xmlns:a16="http://schemas.microsoft.com/office/drawing/2014/main" id="{CA5AEE18-EACE-46AF-8236-CF357071F22F}"/>
              </a:ext>
            </a:extLst>
          </p:cNvPr>
          <p:cNvSpPr txBox="1">
            <a:spLocks/>
          </p:cNvSpPr>
          <p:nvPr>
            <p:custDataLst>
              <p:tags r:id="rId3"/>
            </p:custDataLst>
          </p:nvPr>
        </p:nvSpPr>
        <p:spPr>
          <a:xfrm>
            <a:off x="5148064" y="3336147"/>
            <a:ext cx="3282854" cy="33113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67823A"/>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gn="ctr">
              <a:buFont typeface="Arial" panose="020B0604020202020204" pitchFamily="34" charset="0"/>
              <a:buNone/>
            </a:pPr>
            <a:r>
              <a:rPr lang="fr-CA" sz="1050">
                <a:solidFill>
                  <a:srgbClr val="003C71"/>
                </a:solidFill>
              </a:rPr>
              <a:t>Exemple d’horaire de visite – Site Web d’Ingénieurs Canada</a:t>
            </a:r>
          </a:p>
        </p:txBody>
      </p:sp>
      <p:pic>
        <p:nvPicPr>
          <p:cNvPr id="7" name="Picture 6">
            <a:extLst>
              <a:ext uri="{FF2B5EF4-FFF2-40B4-BE49-F238E27FC236}">
                <a16:creationId xmlns:a16="http://schemas.microsoft.com/office/drawing/2014/main" id="{B384909E-F143-428F-8199-9F915D93FCC6}"/>
              </a:ext>
            </a:extLst>
          </p:cNvPr>
          <p:cNvPicPr>
            <a:picLocks noChangeAspect="1"/>
          </p:cNvPicPr>
          <p:nvPr>
            <p:custDataLst>
              <p:tags r:id="rId4"/>
            </p:custDataLst>
          </p:nvPr>
        </p:nvPicPr>
        <p:blipFill>
          <a:blip r:embed="rId7"/>
          <a:stretch>
            <a:fillRect/>
          </a:stretch>
        </p:blipFill>
        <p:spPr>
          <a:xfrm>
            <a:off x="5076056" y="908720"/>
            <a:ext cx="3430338" cy="2406141"/>
          </a:xfrm>
          <a:prstGeom prst="rect">
            <a:avLst/>
          </a:prstGeom>
        </p:spPr>
      </p:pic>
      <p:sp>
        <p:nvSpPr>
          <p:cNvPr id="2" name="Footer Placeholder 1">
            <a:extLst>
              <a:ext uri="{FF2B5EF4-FFF2-40B4-BE49-F238E27FC236}">
                <a16:creationId xmlns:a16="http://schemas.microsoft.com/office/drawing/2014/main" id="{375BF533-386B-4BBB-A59A-85A860BA878C}"/>
              </a:ext>
            </a:extLst>
          </p:cNvPr>
          <p:cNvSpPr>
            <a:spLocks noGrp="1"/>
          </p:cNvSpPr>
          <p:nvPr>
            <p:ph type="ftr" sz="quarter" idx="3"/>
          </p:nvPr>
        </p:nvSpPr>
        <p:spPr/>
        <p:txBody>
          <a:bodyPr/>
          <a:lstStyle/>
          <a:p>
            <a:endParaRPr lang="en-CA"/>
          </a:p>
        </p:txBody>
      </p:sp>
      <p:sp>
        <p:nvSpPr>
          <p:cNvPr id="3" name="Slide Number Placeholder 2">
            <a:extLst>
              <a:ext uri="{FF2B5EF4-FFF2-40B4-BE49-F238E27FC236}">
                <a16:creationId xmlns:a16="http://schemas.microsoft.com/office/drawing/2014/main" id="{24AB8E0E-286B-40A9-9F74-9D12501D3766}"/>
              </a:ext>
            </a:extLst>
          </p:cNvPr>
          <p:cNvSpPr>
            <a:spLocks noGrp="1"/>
          </p:cNvSpPr>
          <p:nvPr>
            <p:ph type="sldNum" sz="quarter" idx="4"/>
          </p:nvPr>
        </p:nvSpPr>
        <p:spPr/>
        <p:txBody>
          <a:bodyPr/>
          <a:lstStyle/>
          <a:p>
            <a:fld id="{2D00DFA4-54D8-426D-8AF1-9A684DA98554}" type="slidenum">
              <a:rPr lang="en-CA" smtClean="0"/>
              <a:pPr/>
              <a:t>79</a:t>
            </a:fld>
            <a:endParaRPr lang="en-CA"/>
          </a:p>
        </p:txBody>
      </p:sp>
    </p:spTree>
    <p:extLst>
      <p:ext uri="{BB962C8B-B14F-4D97-AF65-F5344CB8AC3E}">
        <p14:creationId xmlns:p14="http://schemas.microsoft.com/office/powerpoint/2010/main" val="824447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C9909-E466-4171-95E2-072C6545FB49}"/>
              </a:ext>
            </a:extLst>
          </p:cNvPr>
          <p:cNvSpPr>
            <a:spLocks noGrp="1"/>
          </p:cNvSpPr>
          <p:nvPr>
            <p:ph type="title"/>
            <p:custDataLst>
              <p:tags r:id="rId1"/>
            </p:custDataLst>
          </p:nvPr>
        </p:nvSpPr>
        <p:spPr>
          <a:xfrm>
            <a:off x="457200" y="51470"/>
            <a:ext cx="8229600" cy="857250"/>
          </a:xfrm>
        </p:spPr>
        <p:txBody>
          <a:bodyPr>
            <a:normAutofit/>
          </a:bodyPr>
          <a:lstStyle/>
          <a:p>
            <a:r>
              <a:rPr lang="fr-CA" noProof="0">
                <a:solidFill>
                  <a:srgbClr val="003C71"/>
                </a:solidFill>
              </a:rPr>
              <a:t>Les objectifs du Bureau d’agrément</a:t>
            </a:r>
          </a:p>
        </p:txBody>
      </p:sp>
      <p:sp>
        <p:nvSpPr>
          <p:cNvPr id="7" name="Content Placeholder 2">
            <a:extLst>
              <a:ext uri="{FF2B5EF4-FFF2-40B4-BE49-F238E27FC236}">
                <a16:creationId xmlns:a16="http://schemas.microsoft.com/office/drawing/2014/main" id="{3B9F6CD8-3C62-4D58-9026-F37FC4E92B0E}"/>
              </a:ext>
            </a:extLst>
          </p:cNvPr>
          <p:cNvSpPr>
            <a:spLocks noGrp="1"/>
          </p:cNvSpPr>
          <p:nvPr>
            <p:ph idx="1"/>
            <p:custDataLst>
              <p:tags r:id="rId2"/>
            </p:custDataLst>
          </p:nvPr>
        </p:nvSpPr>
        <p:spPr>
          <a:xfrm>
            <a:off x="1219200" y="1275606"/>
            <a:ext cx="6593160" cy="3277343"/>
          </a:xfrm>
        </p:spPr>
        <p:txBody>
          <a:bodyPr>
            <a:normAutofit lnSpcReduction="10000"/>
          </a:bodyPr>
          <a:lstStyle/>
          <a:p>
            <a:pPr marL="0" indent="0">
              <a:buNone/>
            </a:pPr>
            <a:r>
              <a:rPr lang="fr-CA" sz="1800"/>
              <a:t>Les programmes de génie offerts par les établissements canadiens respectent les normes de formation minimales acceptables pour l'admission à l'exercice du génie au Canada</a:t>
            </a:r>
            <a:r>
              <a:rPr lang="fr-CA" sz="1800" noProof="0"/>
              <a:t>.</a:t>
            </a:r>
          </a:p>
          <a:p>
            <a:pPr marL="0" indent="0">
              <a:buNone/>
            </a:pPr>
            <a:endParaRPr lang="fr-CA" sz="1050" noProof="0"/>
          </a:p>
          <a:p>
            <a:pPr marL="0" indent="0">
              <a:buNone/>
            </a:pPr>
            <a:r>
              <a:rPr lang="fr-CA" sz="1800"/>
              <a:t>La qualité et la pertinence de la formation en génie ne cessent de s'améliorer</a:t>
            </a:r>
            <a:r>
              <a:rPr lang="fr-CA" sz="1800" noProof="0"/>
              <a:t>.</a:t>
            </a:r>
          </a:p>
          <a:p>
            <a:pPr marL="0" indent="0">
              <a:buNone/>
            </a:pPr>
            <a:endParaRPr lang="fr-CA" sz="1050" noProof="0"/>
          </a:p>
          <a:p>
            <a:pPr marL="0" indent="0">
              <a:buNone/>
            </a:pPr>
            <a:r>
              <a:rPr lang="fr-CA" sz="1800"/>
              <a:t>Le conseil d'administration d'Ingénieurs Canada reçoit des conseils et des recommandations sur les questions internationales relatives à l'agrément et à la formation en génie.</a:t>
            </a:r>
            <a:endParaRPr lang="fr-CA" sz="1800" noProof="0"/>
          </a:p>
        </p:txBody>
      </p:sp>
      <p:pic>
        <p:nvPicPr>
          <p:cNvPr id="8" name="Graphic 7" descr="Bullseye">
            <a:extLst>
              <a:ext uri="{FF2B5EF4-FFF2-40B4-BE49-F238E27FC236}">
                <a16:creationId xmlns:a16="http://schemas.microsoft.com/office/drawing/2014/main" id="{C7EFB9BF-39D6-4952-88E2-50ABF1FC1064}"/>
              </a:ext>
            </a:extLst>
          </p:cNvPr>
          <p:cNvPicPr>
            <a:picLocks noChangeAspect="1"/>
          </p:cNvPicPr>
          <p:nvPr>
            <p:custDataLst>
              <p:tags r:id="rId3"/>
            </p:custDataLst>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78430" y="1390478"/>
            <a:ext cx="526981" cy="526981"/>
          </a:xfrm>
          <a:prstGeom prst="rect">
            <a:avLst/>
          </a:prstGeom>
          <a:effectLst>
            <a:outerShdw blurRad="50800" dist="38100" dir="2700000" algn="tl" rotWithShape="0">
              <a:prstClr val="black">
                <a:alpha val="40000"/>
              </a:prstClr>
            </a:outerShdw>
          </a:effectLst>
        </p:spPr>
      </p:pic>
      <p:pic>
        <p:nvPicPr>
          <p:cNvPr id="9" name="Graphic 8" descr="Bullseye">
            <a:extLst>
              <a:ext uri="{FF2B5EF4-FFF2-40B4-BE49-F238E27FC236}">
                <a16:creationId xmlns:a16="http://schemas.microsoft.com/office/drawing/2014/main" id="{1103B20E-91A5-4279-9EFB-15DE63CC9D1A}"/>
              </a:ext>
            </a:extLst>
          </p:cNvPr>
          <p:cNvPicPr>
            <a:picLocks noChangeAspect="1"/>
          </p:cNvPicPr>
          <p:nvPr>
            <p:custDataLst>
              <p:tags r:id="rId4"/>
            </p:custDataLst>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78430" y="2446106"/>
            <a:ext cx="526981" cy="526981"/>
          </a:xfrm>
          <a:prstGeom prst="rect">
            <a:avLst/>
          </a:prstGeom>
          <a:effectLst>
            <a:outerShdw blurRad="50800" dist="38100" dir="2700000" algn="tl" rotWithShape="0">
              <a:prstClr val="black">
                <a:alpha val="40000"/>
              </a:prstClr>
            </a:outerShdw>
          </a:effectLst>
        </p:spPr>
      </p:pic>
      <p:pic>
        <p:nvPicPr>
          <p:cNvPr id="10" name="Graphic 9" descr="Bullseye">
            <a:extLst>
              <a:ext uri="{FF2B5EF4-FFF2-40B4-BE49-F238E27FC236}">
                <a16:creationId xmlns:a16="http://schemas.microsoft.com/office/drawing/2014/main" id="{7BA8277E-6162-4D58-895B-E0AD8657CED3}"/>
              </a:ext>
            </a:extLst>
          </p:cNvPr>
          <p:cNvPicPr>
            <a:picLocks noChangeAspect="1"/>
          </p:cNvPicPr>
          <p:nvPr>
            <p:custDataLst>
              <p:tags r:id="rId5"/>
            </p:custDataLst>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78430" y="3252128"/>
            <a:ext cx="526981" cy="526981"/>
          </a:xfrm>
          <a:prstGeom prst="rect">
            <a:avLst/>
          </a:prstGeom>
          <a:effectLst>
            <a:outerShdw blurRad="50800" dist="38100" dir="2700000" algn="tl" rotWithShape="0">
              <a:prstClr val="black">
                <a:alpha val="40000"/>
              </a:prstClr>
            </a:outerShdw>
          </a:effectLst>
        </p:spPr>
      </p:pic>
      <p:sp>
        <p:nvSpPr>
          <p:cNvPr id="3" name="Footer Placeholder 2">
            <a:extLst>
              <a:ext uri="{FF2B5EF4-FFF2-40B4-BE49-F238E27FC236}">
                <a16:creationId xmlns:a16="http://schemas.microsoft.com/office/drawing/2014/main" id="{859978CE-E6B5-4F44-9627-5BB47FE9C58B}"/>
              </a:ext>
            </a:extLst>
          </p:cNvPr>
          <p:cNvSpPr>
            <a:spLocks noGrp="1"/>
          </p:cNvSpPr>
          <p:nvPr>
            <p:ph type="ftr" sz="quarter" idx="3"/>
          </p:nvPr>
        </p:nvSpPr>
        <p:spPr/>
        <p:txBody>
          <a:bodyPr/>
          <a:lstStyle/>
          <a:p>
            <a:endParaRPr lang="en-CA"/>
          </a:p>
        </p:txBody>
      </p:sp>
      <p:sp>
        <p:nvSpPr>
          <p:cNvPr id="4" name="Slide Number Placeholder 3">
            <a:extLst>
              <a:ext uri="{FF2B5EF4-FFF2-40B4-BE49-F238E27FC236}">
                <a16:creationId xmlns:a16="http://schemas.microsoft.com/office/drawing/2014/main" id="{1416769B-B0CD-4539-9FEF-E06E65A049BE}"/>
              </a:ext>
            </a:extLst>
          </p:cNvPr>
          <p:cNvSpPr>
            <a:spLocks noGrp="1"/>
          </p:cNvSpPr>
          <p:nvPr>
            <p:ph type="sldNum" sz="quarter" idx="4"/>
          </p:nvPr>
        </p:nvSpPr>
        <p:spPr/>
        <p:txBody>
          <a:bodyPr/>
          <a:lstStyle/>
          <a:p>
            <a:fld id="{2D00DFA4-54D8-426D-8AF1-9A684DA98554}" type="slidenum">
              <a:rPr lang="en-CA" smtClean="0"/>
              <a:pPr/>
              <a:t>8</a:t>
            </a:fld>
            <a:endParaRPr lang="en-CA"/>
          </a:p>
        </p:txBody>
      </p:sp>
    </p:spTree>
    <p:extLst>
      <p:ext uri="{BB962C8B-B14F-4D97-AF65-F5344CB8AC3E}">
        <p14:creationId xmlns:p14="http://schemas.microsoft.com/office/powerpoint/2010/main" val="258243575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custDataLst>
              <p:tags r:id="rId1"/>
            </p:custDataLst>
          </p:nvPr>
        </p:nvSpPr>
        <p:spPr>
          <a:xfrm>
            <a:off x="-1196" y="51470"/>
            <a:ext cx="9144000" cy="648072"/>
          </a:xfrm>
        </p:spPr>
        <p:txBody>
          <a:bodyPr>
            <a:normAutofit/>
          </a:bodyPr>
          <a:lstStyle/>
          <a:p>
            <a:pPr eaLnBrk="1" hangingPunct="1"/>
            <a:r>
              <a:rPr lang="fr-CA" altLang="fr-FR" sz="3200" noProof="0">
                <a:solidFill>
                  <a:srgbClr val="003C71"/>
                </a:solidFill>
              </a:rPr>
              <a:t>Horaire de la visite </a:t>
            </a:r>
            <a:r>
              <a:rPr lang="fr-CA" altLang="fr-FR" sz="2300">
                <a:solidFill>
                  <a:srgbClr val="003C71"/>
                </a:solidFill>
              </a:rPr>
              <a:t>(suite)</a:t>
            </a:r>
            <a:endParaRPr lang="fr-CA" altLang="fr-FR" sz="2300" noProof="0">
              <a:solidFill>
                <a:srgbClr val="003C71"/>
              </a:solidFill>
            </a:endParaRPr>
          </a:p>
        </p:txBody>
      </p:sp>
      <p:sp>
        <p:nvSpPr>
          <p:cNvPr id="15363" name="Content Placeholder 3"/>
          <p:cNvSpPr>
            <a:spLocks noGrp="1"/>
          </p:cNvSpPr>
          <p:nvPr>
            <p:ph idx="1"/>
            <p:custDataLst>
              <p:tags r:id="rId2"/>
            </p:custDataLst>
          </p:nvPr>
        </p:nvSpPr>
        <p:spPr>
          <a:xfrm>
            <a:off x="467544" y="697652"/>
            <a:ext cx="3528392" cy="4034337"/>
          </a:xfrm>
        </p:spPr>
        <p:txBody>
          <a:bodyPr>
            <a:noAutofit/>
          </a:bodyPr>
          <a:lstStyle/>
          <a:p>
            <a:pPr>
              <a:lnSpc>
                <a:spcPct val="90000"/>
              </a:lnSpc>
              <a:spcBef>
                <a:spcPts val="700"/>
              </a:spcBef>
              <a:buFont typeface="Times" pitchFamily="18" charset="0"/>
              <a:buNone/>
            </a:pPr>
            <a:r>
              <a:rPr lang="fr-CA" altLang="fr-FR" sz="1800" b="1" noProof="0"/>
              <a:t>Jour 2 (dimanche)‏</a:t>
            </a:r>
          </a:p>
          <a:p>
            <a:pPr>
              <a:spcBef>
                <a:spcPts val="500"/>
              </a:spcBef>
            </a:pPr>
            <a:r>
              <a:rPr lang="fr-CA" altLang="fr-FR" sz="1500" noProof="0"/>
              <a:t>Réunion d’équipe </a:t>
            </a:r>
            <a:r>
              <a:rPr lang="fr-CA" altLang="fr-FR" sz="1500"/>
              <a:t>avant la visite</a:t>
            </a:r>
            <a:endParaRPr lang="fr-CA" altLang="fr-FR" sz="1500" noProof="0"/>
          </a:p>
          <a:p>
            <a:pPr>
              <a:spcBef>
                <a:spcPts val="500"/>
              </a:spcBef>
            </a:pPr>
            <a:r>
              <a:rPr lang="fr-CA" altLang="fr-FR" sz="1500" noProof="0"/>
              <a:t>Rencontre avec les responsables du programme</a:t>
            </a:r>
          </a:p>
          <a:p>
            <a:pPr>
              <a:spcBef>
                <a:spcPts val="500"/>
              </a:spcBef>
            </a:pPr>
            <a:r>
              <a:rPr lang="fr-CA" altLang="fr-FR" sz="1500" noProof="0"/>
              <a:t>Présentation des qualités requises des diplômés et de l’amélioration continue</a:t>
            </a:r>
          </a:p>
          <a:p>
            <a:pPr>
              <a:spcBef>
                <a:spcPts val="500"/>
              </a:spcBef>
            </a:pPr>
            <a:r>
              <a:rPr lang="fr-CA" altLang="fr-FR" sz="1500" noProof="0"/>
              <a:t>Examen du contenu des cours</a:t>
            </a:r>
          </a:p>
          <a:p>
            <a:pPr>
              <a:spcBef>
                <a:spcPts val="500"/>
              </a:spcBef>
            </a:pPr>
            <a:r>
              <a:rPr lang="fr-CA" altLang="fr-FR" sz="1500" noProof="0"/>
              <a:t>Réunion d’équipe en soirée pour discuter  :</a:t>
            </a:r>
          </a:p>
          <a:p>
            <a:pPr lvl="1">
              <a:spcBef>
                <a:spcPts val="0"/>
              </a:spcBef>
            </a:pPr>
            <a:r>
              <a:rPr lang="fr-CA" altLang="fr-FR" sz="1200"/>
              <a:t>Des points à considérer mentionnés précédemment dans une lettre de décision et des aspects à réexaminer</a:t>
            </a:r>
            <a:endParaRPr lang="fr-CA" altLang="fr-FR" sz="1200" noProof="0"/>
          </a:p>
          <a:p>
            <a:pPr lvl="1">
              <a:spcBef>
                <a:spcPts val="0"/>
              </a:spcBef>
            </a:pPr>
            <a:r>
              <a:rPr lang="fr-CA" altLang="fr-FR" sz="1200" noProof="0"/>
              <a:t>Des observations et constatations</a:t>
            </a:r>
          </a:p>
          <a:p>
            <a:pPr lvl="1">
              <a:spcBef>
                <a:spcPts val="0"/>
              </a:spcBef>
            </a:pPr>
            <a:r>
              <a:rPr lang="fr-CA" altLang="fr-FR" sz="1200"/>
              <a:t>Des éventuels autres points à considérer nécessitant un examen plus approfondi</a:t>
            </a:r>
            <a:endParaRPr lang="fr-CA" altLang="fr-FR" sz="1800" noProof="0"/>
          </a:p>
        </p:txBody>
      </p:sp>
      <p:sp>
        <p:nvSpPr>
          <p:cNvPr id="4" name="Content Placeholder 3">
            <a:extLst>
              <a:ext uri="{FF2B5EF4-FFF2-40B4-BE49-F238E27FC236}">
                <a16:creationId xmlns:a16="http://schemas.microsoft.com/office/drawing/2014/main" id="{986C367B-17C4-477B-BCE3-B49B5B5D831F}"/>
              </a:ext>
            </a:extLst>
          </p:cNvPr>
          <p:cNvSpPr txBox="1">
            <a:spLocks/>
          </p:cNvSpPr>
          <p:nvPr>
            <p:custDataLst>
              <p:tags r:id="rId3"/>
            </p:custDataLst>
          </p:nvPr>
        </p:nvSpPr>
        <p:spPr>
          <a:xfrm>
            <a:off x="4661158" y="697653"/>
            <a:ext cx="3816424" cy="280831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spcBef>
                <a:spcPts val="700"/>
              </a:spcBef>
              <a:buFont typeface="Times" pitchFamily="18" charset="0"/>
              <a:buNone/>
            </a:pPr>
            <a:r>
              <a:rPr lang="fr-CA" altLang="fr-FR" sz="1800" b="1"/>
              <a:t>Jour 3 (lundi)‏</a:t>
            </a:r>
          </a:p>
          <a:p>
            <a:pPr>
              <a:lnSpc>
                <a:spcPct val="120000"/>
              </a:lnSpc>
              <a:spcBef>
                <a:spcPts val="700"/>
              </a:spcBef>
            </a:pPr>
            <a:r>
              <a:rPr lang="fr-CA" altLang="fr-FR" sz="1800"/>
              <a:t>Doyen, administrateurs, enseignants, services de soutien, etc.</a:t>
            </a:r>
          </a:p>
          <a:p>
            <a:pPr>
              <a:lnSpc>
                <a:spcPct val="120000"/>
              </a:lnSpc>
              <a:spcBef>
                <a:spcPct val="0"/>
              </a:spcBef>
            </a:pPr>
            <a:r>
              <a:rPr lang="fr-CA" altLang="fr-FR" sz="1800"/>
              <a:t>Réunion d’équipe en soirée pour dégager un consensus autour : </a:t>
            </a:r>
          </a:p>
          <a:p>
            <a:pPr lvl="1">
              <a:lnSpc>
                <a:spcPct val="120000"/>
              </a:lnSpc>
              <a:spcBef>
                <a:spcPct val="0"/>
              </a:spcBef>
            </a:pPr>
            <a:r>
              <a:rPr lang="fr-CA" altLang="fr-FR" sz="1500"/>
              <a:t>des points forts</a:t>
            </a:r>
          </a:p>
          <a:p>
            <a:pPr lvl="1">
              <a:lnSpc>
                <a:spcPct val="120000"/>
              </a:lnSpc>
              <a:spcBef>
                <a:spcPct val="0"/>
              </a:spcBef>
            </a:pPr>
            <a:r>
              <a:rPr lang="fr-CA" altLang="fr-FR" sz="1500"/>
              <a:t>des points à considérer nécessitant un examen plus approfondi</a:t>
            </a:r>
          </a:p>
          <a:p>
            <a:endParaRPr lang="en-CA" altLang="fr-FR" sz="1400"/>
          </a:p>
        </p:txBody>
      </p:sp>
      <p:sp>
        <p:nvSpPr>
          <p:cNvPr id="2" name="Footer Placeholder 1">
            <a:extLst>
              <a:ext uri="{FF2B5EF4-FFF2-40B4-BE49-F238E27FC236}">
                <a16:creationId xmlns:a16="http://schemas.microsoft.com/office/drawing/2014/main" id="{6B450AF6-39D9-498C-81E6-AD3EA31C09D8}"/>
              </a:ext>
            </a:extLst>
          </p:cNvPr>
          <p:cNvSpPr>
            <a:spLocks noGrp="1"/>
          </p:cNvSpPr>
          <p:nvPr>
            <p:ph type="ftr" sz="quarter" idx="3"/>
          </p:nvPr>
        </p:nvSpPr>
        <p:spPr/>
        <p:txBody>
          <a:bodyPr/>
          <a:lstStyle/>
          <a:p>
            <a:endParaRPr lang="en-CA"/>
          </a:p>
        </p:txBody>
      </p:sp>
      <p:sp>
        <p:nvSpPr>
          <p:cNvPr id="3" name="Slide Number Placeholder 2">
            <a:extLst>
              <a:ext uri="{FF2B5EF4-FFF2-40B4-BE49-F238E27FC236}">
                <a16:creationId xmlns:a16="http://schemas.microsoft.com/office/drawing/2014/main" id="{EDA903E5-F17A-4E90-8090-DFFB3D1C77BA}"/>
              </a:ext>
            </a:extLst>
          </p:cNvPr>
          <p:cNvSpPr>
            <a:spLocks noGrp="1"/>
          </p:cNvSpPr>
          <p:nvPr>
            <p:ph type="sldNum" sz="quarter" idx="4"/>
          </p:nvPr>
        </p:nvSpPr>
        <p:spPr/>
        <p:txBody>
          <a:bodyPr/>
          <a:lstStyle/>
          <a:p>
            <a:fld id="{2D00DFA4-54D8-426D-8AF1-9A684DA98554}" type="slidenum">
              <a:rPr lang="en-CA" smtClean="0"/>
              <a:pPr/>
              <a:t>80</a:t>
            </a:fld>
            <a:endParaRPr lang="en-CA"/>
          </a:p>
        </p:txBody>
      </p:sp>
    </p:spTree>
    <p:extLst>
      <p:ext uri="{BB962C8B-B14F-4D97-AF65-F5344CB8AC3E}">
        <p14:creationId xmlns:p14="http://schemas.microsoft.com/office/powerpoint/2010/main" val="328394181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custDataLst>
              <p:tags r:id="rId1"/>
            </p:custDataLst>
          </p:nvPr>
        </p:nvSpPr>
        <p:spPr>
          <a:xfrm>
            <a:off x="-1196" y="51470"/>
            <a:ext cx="9144000" cy="857250"/>
          </a:xfrm>
        </p:spPr>
        <p:txBody>
          <a:bodyPr>
            <a:normAutofit/>
          </a:bodyPr>
          <a:lstStyle/>
          <a:p>
            <a:pPr eaLnBrk="1" hangingPunct="1"/>
            <a:r>
              <a:rPr lang="fr-CA" altLang="fr-FR" sz="3200" noProof="0">
                <a:solidFill>
                  <a:srgbClr val="003C71"/>
                </a:solidFill>
              </a:rPr>
              <a:t>Horaire de la visite </a:t>
            </a:r>
            <a:r>
              <a:rPr lang="fr-CA" altLang="fr-FR" sz="2300">
                <a:solidFill>
                  <a:srgbClr val="003C71"/>
                </a:solidFill>
              </a:rPr>
              <a:t>(suite)</a:t>
            </a:r>
            <a:endParaRPr lang="fr-CA" altLang="fr-FR" sz="2300" noProof="0">
              <a:solidFill>
                <a:srgbClr val="003C71"/>
              </a:solidFill>
            </a:endParaRPr>
          </a:p>
        </p:txBody>
      </p:sp>
      <p:sp>
        <p:nvSpPr>
          <p:cNvPr id="15363" name="Content Placeholder 3"/>
          <p:cNvSpPr>
            <a:spLocks noGrp="1"/>
          </p:cNvSpPr>
          <p:nvPr>
            <p:ph idx="1"/>
            <p:custDataLst>
              <p:tags r:id="rId2"/>
            </p:custDataLst>
          </p:nvPr>
        </p:nvSpPr>
        <p:spPr>
          <a:xfrm>
            <a:off x="1043608" y="771550"/>
            <a:ext cx="7272808" cy="3672408"/>
          </a:xfrm>
        </p:spPr>
        <p:txBody>
          <a:bodyPr>
            <a:noAutofit/>
          </a:bodyPr>
          <a:lstStyle/>
          <a:p>
            <a:pPr>
              <a:lnSpc>
                <a:spcPct val="90000"/>
              </a:lnSpc>
              <a:spcBef>
                <a:spcPts val="700"/>
              </a:spcBef>
              <a:buFont typeface="Times" pitchFamily="18" charset="0"/>
              <a:buNone/>
            </a:pPr>
            <a:r>
              <a:rPr lang="fr-CA" altLang="fr-FR" sz="1800" b="1" noProof="0"/>
              <a:t>Jour 4 (mardi)‏</a:t>
            </a:r>
          </a:p>
          <a:p>
            <a:pPr>
              <a:spcBef>
                <a:spcPts val="500"/>
              </a:spcBef>
            </a:pPr>
            <a:r>
              <a:rPr lang="fr-CA" altLang="fr-FR" sz="1800" noProof="0"/>
              <a:t>Bilan avec le doyen</a:t>
            </a:r>
          </a:p>
          <a:p>
            <a:pPr>
              <a:spcBef>
                <a:spcPts val="500"/>
              </a:spcBef>
            </a:pPr>
            <a:r>
              <a:rPr lang="fr-CA" altLang="fr-FR" sz="1800" noProof="0"/>
              <a:t>Conclusion des entrevues et des visites</a:t>
            </a:r>
          </a:p>
          <a:p>
            <a:pPr>
              <a:spcBef>
                <a:spcPts val="625"/>
              </a:spcBef>
            </a:pPr>
            <a:r>
              <a:rPr lang="fr-CA" altLang="fr-FR" sz="1800" noProof="0"/>
              <a:t>Déjeuner de travail de l’équipe – </a:t>
            </a:r>
            <a:r>
              <a:rPr lang="fr-CA" altLang="fr-FR" sz="1800" u="sng" noProof="0"/>
              <a:t>à huis </a:t>
            </a:r>
            <a:r>
              <a:rPr lang="fr-CA" altLang="fr-FR" sz="1800" u="sng"/>
              <a:t>clos</a:t>
            </a:r>
            <a:r>
              <a:rPr lang="fr-CA" altLang="fr-FR" sz="1800" noProof="0"/>
              <a:t> :</a:t>
            </a:r>
          </a:p>
          <a:p>
            <a:pPr lvl="1">
              <a:spcBef>
                <a:spcPts val="625"/>
              </a:spcBef>
            </a:pPr>
            <a:r>
              <a:rPr lang="fr-CA" altLang="fr-FR" sz="1500" noProof="0"/>
              <a:t>Remplir les rapports préliminaires</a:t>
            </a:r>
          </a:p>
          <a:p>
            <a:pPr lvl="1">
              <a:spcBef>
                <a:spcPts val="625"/>
              </a:spcBef>
            </a:pPr>
            <a:r>
              <a:rPr lang="fr-CA" altLang="fr-FR" sz="1500"/>
              <a:t>Parvenir à un consensus sur les conclusions finales</a:t>
            </a:r>
            <a:endParaRPr lang="fr-CA" altLang="fr-FR" sz="1500" noProof="0"/>
          </a:p>
          <a:p>
            <a:pPr lvl="1">
              <a:spcBef>
                <a:spcPts val="625"/>
              </a:spcBef>
            </a:pPr>
            <a:r>
              <a:rPr lang="fr-CA" altLang="fr-FR" sz="1500"/>
              <a:t>Remettre au président des copies de chacun des rapports préliminaires</a:t>
            </a:r>
            <a:endParaRPr lang="fr-CA" altLang="fr-FR" sz="1500" noProof="0"/>
          </a:p>
          <a:p>
            <a:pPr>
              <a:spcBef>
                <a:spcPts val="500"/>
              </a:spcBef>
            </a:pPr>
            <a:r>
              <a:rPr lang="fr-CA" altLang="fr-FR" sz="1800" noProof="0"/>
              <a:t>Réunion </a:t>
            </a:r>
            <a:r>
              <a:rPr lang="fr-CA" altLang="fr-FR" sz="1800"/>
              <a:t>de fin de visite</a:t>
            </a:r>
            <a:endParaRPr lang="fr-CA" altLang="fr-FR" sz="1800" noProof="0"/>
          </a:p>
          <a:p>
            <a:pPr lvl="1">
              <a:spcBef>
                <a:spcPts val="500"/>
              </a:spcBef>
            </a:pPr>
            <a:r>
              <a:rPr lang="fr-CA" altLang="fr-FR" sz="1500"/>
              <a:t>Avec le doyen, les directeurs de programmes, les membres du corps professoral et des étudiants</a:t>
            </a:r>
            <a:endParaRPr lang="fr-CA" altLang="fr-FR" sz="1500" noProof="0"/>
          </a:p>
          <a:p>
            <a:pPr lvl="1">
              <a:spcBef>
                <a:spcPts val="500"/>
              </a:spcBef>
            </a:pPr>
            <a:r>
              <a:rPr lang="fr-CA" altLang="fr-FR" sz="1500"/>
              <a:t>Présentation orale faite par le président de l'équipe</a:t>
            </a:r>
            <a:endParaRPr lang="fr-CA" altLang="fr-FR" sz="1500" noProof="0"/>
          </a:p>
          <a:p>
            <a:pPr lvl="1">
              <a:spcBef>
                <a:spcPts val="500"/>
              </a:spcBef>
            </a:pPr>
            <a:r>
              <a:rPr lang="fr-CA" altLang="fr-FR" sz="1500" noProof="0"/>
              <a:t>Résumé de </a:t>
            </a:r>
            <a:r>
              <a:rPr lang="fr-CA" altLang="fr-FR" sz="1500" b="1" u="sng"/>
              <a:t>tous</a:t>
            </a:r>
            <a:r>
              <a:rPr lang="fr-CA" altLang="fr-FR" sz="1500" noProof="0"/>
              <a:t> les points qui seront inclus dans le rapport</a:t>
            </a:r>
          </a:p>
          <a:p>
            <a:pPr>
              <a:spcBef>
                <a:spcPts val="500"/>
              </a:spcBef>
            </a:pPr>
            <a:endParaRPr lang="fr-CA" altLang="fr-FR" sz="1800" noProof="0"/>
          </a:p>
          <a:p>
            <a:pPr>
              <a:spcBef>
                <a:spcPts val="500"/>
              </a:spcBef>
            </a:pPr>
            <a:endParaRPr lang="fr-CA" altLang="fr-FR" sz="1800" noProof="0"/>
          </a:p>
          <a:p>
            <a:endParaRPr lang="fr-CA" altLang="fr-FR" sz="1800" noProof="0"/>
          </a:p>
        </p:txBody>
      </p:sp>
      <p:sp>
        <p:nvSpPr>
          <p:cNvPr id="2" name="Footer Placeholder 1">
            <a:extLst>
              <a:ext uri="{FF2B5EF4-FFF2-40B4-BE49-F238E27FC236}">
                <a16:creationId xmlns:a16="http://schemas.microsoft.com/office/drawing/2014/main" id="{6181EEBE-EA73-4BC0-B166-821FBF18B1E1}"/>
              </a:ext>
            </a:extLst>
          </p:cNvPr>
          <p:cNvSpPr>
            <a:spLocks noGrp="1"/>
          </p:cNvSpPr>
          <p:nvPr>
            <p:ph type="ftr" sz="quarter" idx="3"/>
          </p:nvPr>
        </p:nvSpPr>
        <p:spPr/>
        <p:txBody>
          <a:bodyPr/>
          <a:lstStyle/>
          <a:p>
            <a:endParaRPr lang="en-CA"/>
          </a:p>
        </p:txBody>
      </p:sp>
      <p:sp>
        <p:nvSpPr>
          <p:cNvPr id="3" name="Slide Number Placeholder 2">
            <a:extLst>
              <a:ext uri="{FF2B5EF4-FFF2-40B4-BE49-F238E27FC236}">
                <a16:creationId xmlns:a16="http://schemas.microsoft.com/office/drawing/2014/main" id="{51320D79-B2CD-49E9-9E64-1DDBA1058C12}"/>
              </a:ext>
            </a:extLst>
          </p:cNvPr>
          <p:cNvSpPr>
            <a:spLocks noGrp="1"/>
          </p:cNvSpPr>
          <p:nvPr>
            <p:ph type="sldNum" sz="quarter" idx="4"/>
          </p:nvPr>
        </p:nvSpPr>
        <p:spPr/>
        <p:txBody>
          <a:bodyPr/>
          <a:lstStyle/>
          <a:p>
            <a:fld id="{2D00DFA4-54D8-426D-8AF1-9A684DA98554}" type="slidenum">
              <a:rPr lang="en-CA" smtClean="0"/>
              <a:pPr/>
              <a:t>81</a:t>
            </a:fld>
            <a:endParaRPr lang="en-CA"/>
          </a:p>
        </p:txBody>
      </p:sp>
    </p:spTree>
    <p:extLst>
      <p:ext uri="{BB962C8B-B14F-4D97-AF65-F5344CB8AC3E}">
        <p14:creationId xmlns:p14="http://schemas.microsoft.com/office/powerpoint/2010/main" val="21499318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7">
            <a:extLst>
              <a:ext uri="{FF2B5EF4-FFF2-40B4-BE49-F238E27FC236}">
                <a16:creationId xmlns:a16="http://schemas.microsoft.com/office/drawing/2014/main" id="{EB492877-8917-4698-945B-982004FA8EB9}"/>
              </a:ext>
            </a:extLst>
          </p:cNvPr>
          <p:cNvSpPr txBox="1">
            <a:spLocks/>
          </p:cNvSpPr>
          <p:nvPr>
            <p:custDataLst>
              <p:tags r:id="rId1"/>
            </p:custDataLst>
          </p:nvPr>
        </p:nvSpPr>
        <p:spPr>
          <a:xfrm>
            <a:off x="467544" y="58316"/>
            <a:ext cx="8229600" cy="857250"/>
          </a:xfrm>
          <a:prstGeom prst="rect">
            <a:avLst/>
          </a:prstGeom>
        </p:spPr>
        <p:txBody>
          <a:bodyPr vert="horz" lIns="91440" tIns="45720" rIns="91440" bIns="45720" rtlCol="0" anchor="b" anchorCtr="0">
            <a:normAutofit fontScale="92500" lnSpcReduction="20000"/>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fr-CA">
                <a:solidFill>
                  <a:srgbClr val="003C71"/>
                </a:solidFill>
              </a:rPr>
              <a:t>Visite sur les lieux </a:t>
            </a:r>
          </a:p>
          <a:p>
            <a:r>
              <a:rPr lang="fr-CA">
                <a:solidFill>
                  <a:srgbClr val="003C71"/>
                </a:solidFill>
              </a:rPr>
              <a:t>Choses à faire et à éviter </a:t>
            </a:r>
          </a:p>
        </p:txBody>
      </p:sp>
      <p:sp>
        <p:nvSpPr>
          <p:cNvPr id="7" name="Content Placeholder 2">
            <a:extLst>
              <a:ext uri="{FF2B5EF4-FFF2-40B4-BE49-F238E27FC236}">
                <a16:creationId xmlns:a16="http://schemas.microsoft.com/office/drawing/2014/main" id="{54211D53-E54A-451C-8B22-668E75CE4158}"/>
              </a:ext>
            </a:extLst>
          </p:cNvPr>
          <p:cNvSpPr txBox="1">
            <a:spLocks/>
          </p:cNvSpPr>
          <p:nvPr>
            <p:custDataLst>
              <p:tags r:id="rId2"/>
            </p:custDataLst>
          </p:nvPr>
        </p:nvSpPr>
        <p:spPr>
          <a:xfrm>
            <a:off x="212354" y="1580254"/>
            <a:ext cx="4176464" cy="2863704"/>
          </a:xfrm>
          <a:prstGeom prst="rect">
            <a:avLst/>
          </a:prstGeom>
        </p:spPr>
        <p:txBody>
          <a:bodyPr>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lnSpc>
                <a:spcPct val="120000"/>
              </a:lnSpc>
              <a:spcBef>
                <a:spcPts val="0"/>
              </a:spcBef>
              <a:buClrTx/>
              <a:buFont typeface="+mj-lt"/>
              <a:buAutoNum type="arabicPeriod"/>
            </a:pPr>
            <a:r>
              <a:rPr lang="fr-CA" sz="1600"/>
              <a:t>Participer à toutes les réunions de l’équipe</a:t>
            </a:r>
          </a:p>
          <a:p>
            <a:pPr marL="457200" indent="-457200">
              <a:lnSpc>
                <a:spcPct val="120000"/>
              </a:lnSpc>
              <a:spcBef>
                <a:spcPts val="0"/>
              </a:spcBef>
              <a:buClrTx/>
              <a:buFont typeface="+mj-lt"/>
              <a:buAutoNum type="arabicPeriod"/>
            </a:pPr>
            <a:endParaRPr lang="fr-CA" sz="500"/>
          </a:p>
          <a:p>
            <a:pPr marL="457200" indent="-457200">
              <a:lnSpc>
                <a:spcPct val="120000"/>
              </a:lnSpc>
              <a:spcBef>
                <a:spcPts val="0"/>
              </a:spcBef>
              <a:buClrTx/>
              <a:buFont typeface="+mj-lt"/>
              <a:buAutoNum type="arabicPeriod"/>
            </a:pPr>
            <a:r>
              <a:rPr lang="fr-CA" sz="1600"/>
              <a:t>Vérifier tout ce dont vous doutez avec la personne responsable</a:t>
            </a:r>
          </a:p>
          <a:p>
            <a:pPr marL="457200" indent="-457200">
              <a:lnSpc>
                <a:spcPct val="120000"/>
              </a:lnSpc>
              <a:spcBef>
                <a:spcPts val="0"/>
              </a:spcBef>
              <a:buClrTx/>
              <a:buFont typeface="+mj-lt"/>
              <a:buAutoNum type="arabicPeriod"/>
            </a:pPr>
            <a:endParaRPr lang="fr-CA" sz="500"/>
          </a:p>
          <a:p>
            <a:pPr marL="457200" indent="-457200">
              <a:lnSpc>
                <a:spcPct val="120000"/>
              </a:lnSpc>
              <a:spcBef>
                <a:spcPts val="0"/>
              </a:spcBef>
              <a:buClrTx/>
              <a:buFont typeface="+mj-lt"/>
              <a:buAutoNum type="arabicPeriod"/>
            </a:pPr>
            <a:r>
              <a:rPr lang="fr-CA" sz="1600"/>
              <a:t>Faire signer une liste de présences à toutes les personnes qui participent aux entretiens</a:t>
            </a:r>
          </a:p>
          <a:p>
            <a:pPr marL="457200" indent="-457200">
              <a:lnSpc>
                <a:spcPct val="120000"/>
              </a:lnSpc>
              <a:spcBef>
                <a:spcPts val="0"/>
              </a:spcBef>
              <a:buClrTx/>
              <a:buFont typeface="+mj-lt"/>
              <a:buAutoNum type="arabicPeriod"/>
            </a:pPr>
            <a:endParaRPr lang="fr-CA" sz="500"/>
          </a:p>
          <a:p>
            <a:pPr marL="457200" indent="-457200">
              <a:lnSpc>
                <a:spcPct val="120000"/>
              </a:lnSpc>
              <a:spcBef>
                <a:spcPts val="0"/>
              </a:spcBef>
              <a:buClrTx/>
              <a:buFont typeface="+mj-lt"/>
              <a:buAutoNum type="arabicPeriod"/>
            </a:pPr>
            <a:r>
              <a:rPr lang="fr-CA" sz="1600"/>
              <a:t>Respecter la confidentialité</a:t>
            </a:r>
          </a:p>
          <a:p>
            <a:pPr marL="457200" indent="-457200">
              <a:lnSpc>
                <a:spcPct val="120000"/>
              </a:lnSpc>
              <a:spcBef>
                <a:spcPts val="0"/>
              </a:spcBef>
              <a:buClrTx/>
              <a:buFont typeface="+mj-lt"/>
              <a:buAutoNum type="arabicPeriod"/>
            </a:pPr>
            <a:endParaRPr lang="fr-CA" sz="500"/>
          </a:p>
          <a:p>
            <a:pPr marL="457200" indent="-457200">
              <a:lnSpc>
                <a:spcPct val="120000"/>
              </a:lnSpc>
              <a:spcBef>
                <a:spcPts val="0"/>
              </a:spcBef>
              <a:buClrTx/>
              <a:buFont typeface="+mj-lt"/>
              <a:buAutoNum type="arabicPeriod"/>
            </a:pPr>
            <a:r>
              <a:rPr lang="fr-CA" sz="1600"/>
              <a:t>Poser des questions ouvertes</a:t>
            </a:r>
          </a:p>
          <a:p>
            <a:pPr marL="457200" indent="-457200">
              <a:lnSpc>
                <a:spcPct val="120000"/>
              </a:lnSpc>
              <a:spcBef>
                <a:spcPts val="0"/>
              </a:spcBef>
              <a:buClrTx/>
              <a:buFont typeface="+mj-lt"/>
              <a:buAutoNum type="arabicPeriod"/>
            </a:pPr>
            <a:endParaRPr lang="fr-CA" sz="500"/>
          </a:p>
        </p:txBody>
      </p:sp>
      <p:sp>
        <p:nvSpPr>
          <p:cNvPr id="9" name="Content Placeholder 2">
            <a:extLst>
              <a:ext uri="{FF2B5EF4-FFF2-40B4-BE49-F238E27FC236}">
                <a16:creationId xmlns:a16="http://schemas.microsoft.com/office/drawing/2014/main" id="{26A504DA-1613-4733-A3A1-129F848D2F7C}"/>
              </a:ext>
            </a:extLst>
          </p:cNvPr>
          <p:cNvSpPr txBox="1">
            <a:spLocks/>
          </p:cNvSpPr>
          <p:nvPr>
            <p:custDataLst>
              <p:tags r:id="rId3"/>
            </p:custDataLst>
          </p:nvPr>
        </p:nvSpPr>
        <p:spPr>
          <a:xfrm>
            <a:off x="212354" y="1059582"/>
            <a:ext cx="4287638" cy="304649"/>
          </a:xfrm>
          <a:prstGeom prst="rect">
            <a:avLst/>
          </a:prstGeom>
        </p:spPr>
        <p:txBody>
          <a:bodyPr>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ClrTx/>
              <a:buNone/>
            </a:pPr>
            <a:r>
              <a:rPr lang="fr-CA" sz="2400" b="1"/>
              <a:t>À faire</a:t>
            </a:r>
          </a:p>
        </p:txBody>
      </p:sp>
      <p:sp>
        <p:nvSpPr>
          <p:cNvPr id="8" name="Content Placeholder 2">
            <a:extLst>
              <a:ext uri="{FF2B5EF4-FFF2-40B4-BE49-F238E27FC236}">
                <a16:creationId xmlns:a16="http://schemas.microsoft.com/office/drawing/2014/main" id="{F2510F2A-9980-4357-B0A4-15D41FEE750E}"/>
              </a:ext>
            </a:extLst>
          </p:cNvPr>
          <p:cNvSpPr txBox="1">
            <a:spLocks/>
          </p:cNvSpPr>
          <p:nvPr>
            <p:custDataLst>
              <p:tags r:id="rId4"/>
            </p:custDataLst>
          </p:nvPr>
        </p:nvSpPr>
        <p:spPr>
          <a:xfrm>
            <a:off x="4716016" y="1580254"/>
            <a:ext cx="4139952" cy="28637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buClr>
                <a:schemeClr val="tx1"/>
              </a:buClr>
              <a:buFont typeface="+mj-lt"/>
              <a:buAutoNum type="arabicPeriod"/>
            </a:pPr>
            <a:r>
              <a:rPr lang="fr-CA" sz="1600"/>
              <a:t>Présumer des réponses lorsque vous avez un doute</a:t>
            </a:r>
          </a:p>
          <a:p>
            <a:pPr>
              <a:buClr>
                <a:schemeClr val="tx1"/>
              </a:buClr>
              <a:buFont typeface="+mj-lt"/>
              <a:buAutoNum type="arabicPeriod"/>
            </a:pPr>
            <a:endParaRPr lang="fr-CA" sz="500"/>
          </a:p>
          <a:p>
            <a:pPr>
              <a:buClr>
                <a:schemeClr val="tx1"/>
              </a:buClr>
              <a:buFont typeface="+mj-lt"/>
              <a:buAutoNum type="arabicPeriod"/>
            </a:pPr>
            <a:r>
              <a:rPr lang="fr-CA" sz="1600"/>
              <a:t>Faire des suggestions aux responsables du programme (tenez-vous-en aux faits)</a:t>
            </a:r>
          </a:p>
          <a:p>
            <a:pPr>
              <a:buClr>
                <a:schemeClr val="tx1"/>
              </a:buClr>
              <a:buFont typeface="+mj-lt"/>
              <a:buAutoNum type="arabicPeriod"/>
            </a:pPr>
            <a:endParaRPr lang="fr-CA" sz="500"/>
          </a:p>
          <a:p>
            <a:pPr>
              <a:buClr>
                <a:schemeClr val="tx1"/>
              </a:buClr>
              <a:buFont typeface="+mj-lt"/>
              <a:buAutoNum type="arabicPeriod"/>
            </a:pPr>
            <a:r>
              <a:rPr lang="fr-CA" sz="1600"/>
              <a:t>Surprendre les responsables du programme en incluant dans votre rapport des déclarations non communiquées durant la réunion de fin de visite</a:t>
            </a:r>
          </a:p>
          <a:p>
            <a:pPr>
              <a:buClr>
                <a:schemeClr val="tx1"/>
              </a:buClr>
              <a:buFont typeface="+mj-lt"/>
              <a:buAutoNum type="arabicPeriod"/>
            </a:pPr>
            <a:endParaRPr lang="fr-CA" sz="500"/>
          </a:p>
          <a:p>
            <a:pPr>
              <a:buClr>
                <a:schemeClr val="tx1"/>
              </a:buClr>
              <a:buFont typeface="+mj-lt"/>
              <a:buAutoNum type="arabicPeriod"/>
            </a:pPr>
            <a:endParaRPr lang="fr-CA" sz="1600"/>
          </a:p>
        </p:txBody>
      </p:sp>
      <p:sp>
        <p:nvSpPr>
          <p:cNvPr id="10" name="Content Placeholder 2">
            <a:extLst>
              <a:ext uri="{FF2B5EF4-FFF2-40B4-BE49-F238E27FC236}">
                <a16:creationId xmlns:a16="http://schemas.microsoft.com/office/drawing/2014/main" id="{EB3DC10D-B67B-4298-BCB9-C727173D54BE}"/>
              </a:ext>
            </a:extLst>
          </p:cNvPr>
          <p:cNvSpPr txBox="1">
            <a:spLocks/>
          </p:cNvSpPr>
          <p:nvPr>
            <p:custDataLst>
              <p:tags r:id="rId5"/>
            </p:custDataLst>
          </p:nvPr>
        </p:nvSpPr>
        <p:spPr>
          <a:xfrm>
            <a:off x="4737068" y="1059582"/>
            <a:ext cx="4226404" cy="3600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chemeClr val="tx1"/>
              </a:buClr>
              <a:buNone/>
            </a:pPr>
            <a:r>
              <a:rPr lang="fr-CA" sz="2400" b="1"/>
              <a:t>À éviter</a:t>
            </a:r>
          </a:p>
        </p:txBody>
      </p:sp>
      <p:sp>
        <p:nvSpPr>
          <p:cNvPr id="2" name="Footer Placeholder 1">
            <a:extLst>
              <a:ext uri="{FF2B5EF4-FFF2-40B4-BE49-F238E27FC236}">
                <a16:creationId xmlns:a16="http://schemas.microsoft.com/office/drawing/2014/main" id="{FE30304C-809E-418E-9E62-9C276DA9B924}"/>
              </a:ext>
            </a:extLst>
          </p:cNvPr>
          <p:cNvSpPr>
            <a:spLocks noGrp="1"/>
          </p:cNvSpPr>
          <p:nvPr>
            <p:ph type="ftr" sz="quarter" idx="3"/>
          </p:nvPr>
        </p:nvSpPr>
        <p:spPr/>
        <p:txBody>
          <a:bodyPr/>
          <a:lstStyle/>
          <a:p>
            <a:endParaRPr lang="en-CA"/>
          </a:p>
        </p:txBody>
      </p:sp>
      <p:sp>
        <p:nvSpPr>
          <p:cNvPr id="3" name="Slide Number Placeholder 2">
            <a:extLst>
              <a:ext uri="{FF2B5EF4-FFF2-40B4-BE49-F238E27FC236}">
                <a16:creationId xmlns:a16="http://schemas.microsoft.com/office/drawing/2014/main" id="{B8369722-2B7C-4BF4-8D32-0E97C12A6468}"/>
              </a:ext>
            </a:extLst>
          </p:cNvPr>
          <p:cNvSpPr>
            <a:spLocks noGrp="1"/>
          </p:cNvSpPr>
          <p:nvPr>
            <p:ph type="sldNum" sz="quarter" idx="4"/>
          </p:nvPr>
        </p:nvSpPr>
        <p:spPr/>
        <p:txBody>
          <a:bodyPr/>
          <a:lstStyle/>
          <a:p>
            <a:fld id="{2D00DFA4-54D8-426D-8AF1-9A684DA98554}" type="slidenum">
              <a:rPr lang="en-CA" smtClean="0"/>
              <a:pPr/>
              <a:t>82</a:t>
            </a:fld>
            <a:endParaRPr lang="en-CA"/>
          </a:p>
        </p:txBody>
      </p:sp>
    </p:spTree>
    <p:extLst>
      <p:ext uri="{BB962C8B-B14F-4D97-AF65-F5344CB8AC3E}">
        <p14:creationId xmlns:p14="http://schemas.microsoft.com/office/powerpoint/2010/main" val="316549009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EC999-FF24-4485-AB03-EA3A20D66B39}"/>
              </a:ext>
            </a:extLst>
          </p:cNvPr>
          <p:cNvSpPr>
            <a:spLocks noGrp="1"/>
          </p:cNvSpPr>
          <p:nvPr>
            <p:ph type="title"/>
            <p:custDataLst>
              <p:tags r:id="rId1"/>
            </p:custDataLst>
          </p:nvPr>
        </p:nvSpPr>
        <p:spPr>
          <a:xfrm>
            <a:off x="722313" y="2093590"/>
            <a:ext cx="7772400" cy="838200"/>
          </a:xfrm>
        </p:spPr>
        <p:txBody>
          <a:bodyPr>
            <a:normAutofit fontScale="90000"/>
          </a:bodyPr>
          <a:lstStyle/>
          <a:p>
            <a:r>
              <a:rPr lang="fr-CA" noProof="0"/>
              <a:t>Le rapport de l’équipe de visiteurs</a:t>
            </a:r>
          </a:p>
        </p:txBody>
      </p:sp>
      <p:sp>
        <p:nvSpPr>
          <p:cNvPr id="3" name="Footer Placeholder 2">
            <a:extLst>
              <a:ext uri="{FF2B5EF4-FFF2-40B4-BE49-F238E27FC236}">
                <a16:creationId xmlns:a16="http://schemas.microsoft.com/office/drawing/2014/main" id="{B0C3FCDB-2B76-4F31-A119-6E1A163C28FA}"/>
              </a:ext>
            </a:extLst>
          </p:cNvPr>
          <p:cNvSpPr>
            <a:spLocks noGrp="1"/>
          </p:cNvSpPr>
          <p:nvPr>
            <p:ph type="ftr" sz="quarter" idx="3"/>
          </p:nvPr>
        </p:nvSpPr>
        <p:spPr/>
        <p:txBody>
          <a:bodyPr/>
          <a:lstStyle/>
          <a:p>
            <a:endParaRPr lang="en-CA"/>
          </a:p>
        </p:txBody>
      </p:sp>
      <p:sp>
        <p:nvSpPr>
          <p:cNvPr id="4" name="Slide Number Placeholder 3">
            <a:extLst>
              <a:ext uri="{FF2B5EF4-FFF2-40B4-BE49-F238E27FC236}">
                <a16:creationId xmlns:a16="http://schemas.microsoft.com/office/drawing/2014/main" id="{20763675-58D3-44CA-9915-B09EAFEF0055}"/>
              </a:ext>
            </a:extLst>
          </p:cNvPr>
          <p:cNvSpPr>
            <a:spLocks noGrp="1"/>
          </p:cNvSpPr>
          <p:nvPr>
            <p:ph type="sldNum" sz="quarter" idx="4"/>
          </p:nvPr>
        </p:nvSpPr>
        <p:spPr/>
        <p:txBody>
          <a:bodyPr/>
          <a:lstStyle/>
          <a:p>
            <a:fld id="{B58D80FD-4C81-4DB0-B03D-680B8025C261}" type="slidenum">
              <a:rPr lang="en-CA" dirty="0" smtClean="0"/>
              <a:pPr/>
              <a:t>83</a:t>
            </a:fld>
            <a:endParaRPr lang="en-CA" dirty="0">
              <a:cs typeface="Calibri"/>
            </a:endParaRPr>
          </a:p>
        </p:txBody>
      </p:sp>
    </p:spTree>
    <p:extLst>
      <p:ext uri="{BB962C8B-B14F-4D97-AF65-F5344CB8AC3E}">
        <p14:creationId xmlns:p14="http://schemas.microsoft.com/office/powerpoint/2010/main" val="326546374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365581F6-CE26-478B-A0C2-5A15DB3F7EB3}"/>
              </a:ext>
            </a:extLst>
          </p:cNvPr>
          <p:cNvSpPr txBox="1">
            <a:spLocks noChangeArrowheads="1"/>
          </p:cNvSpPr>
          <p:nvPr>
            <p:custDataLst>
              <p:tags r:id="rId1"/>
            </p:custDataLst>
          </p:nvPr>
        </p:nvSpPr>
        <p:spPr>
          <a:xfrm>
            <a:off x="609600" y="51470"/>
            <a:ext cx="8229600" cy="857250"/>
          </a:xfrm>
          <a:prstGeom prst="rect">
            <a:avLst/>
          </a:prstGeom>
        </p:spPr>
        <p:txBody>
          <a:bodyPr vert="horz" lIns="91440" tIns="45720" rIns="91440" bIns="45720" rtlCol="0" anchor="b" anchorCtr="0">
            <a:normAutofit fontScale="97500"/>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fr-CA">
                <a:solidFill>
                  <a:srgbClr val="003C71"/>
                </a:solidFill>
              </a:rPr>
              <a:t> Le rapport de l’équipe de visiteurs :</a:t>
            </a:r>
            <a:br>
              <a:rPr lang="fr-CA">
                <a:solidFill>
                  <a:srgbClr val="003C71"/>
                </a:solidFill>
              </a:rPr>
            </a:br>
            <a:r>
              <a:rPr lang="fr-CA" sz="2100">
                <a:solidFill>
                  <a:srgbClr val="003C71"/>
                </a:solidFill>
              </a:rPr>
              <a:t>Choses à faire et à éviter</a:t>
            </a:r>
            <a:endParaRPr lang="fr-CA" altLang="en-US" sz="2100">
              <a:solidFill>
                <a:srgbClr val="003C71"/>
              </a:solidFill>
            </a:endParaRPr>
          </a:p>
        </p:txBody>
      </p:sp>
      <p:grpSp>
        <p:nvGrpSpPr>
          <p:cNvPr id="4" name="Group 3">
            <a:extLst>
              <a:ext uri="{FF2B5EF4-FFF2-40B4-BE49-F238E27FC236}">
                <a16:creationId xmlns:a16="http://schemas.microsoft.com/office/drawing/2014/main" id="{900D7579-2458-4DB1-B102-6B58BD78EA5B}"/>
              </a:ext>
            </a:extLst>
          </p:cNvPr>
          <p:cNvGrpSpPr/>
          <p:nvPr>
            <p:custDataLst>
              <p:tags r:id="rId2"/>
            </p:custDataLst>
          </p:nvPr>
        </p:nvGrpSpPr>
        <p:grpSpPr>
          <a:xfrm>
            <a:off x="107504" y="883470"/>
            <a:ext cx="4287638" cy="3846392"/>
            <a:chOff x="107504" y="989321"/>
            <a:chExt cx="4287638" cy="3587751"/>
          </a:xfrm>
        </p:grpSpPr>
        <p:sp>
          <p:nvSpPr>
            <p:cNvPr id="5" name="Content Placeholder 2">
              <a:extLst>
                <a:ext uri="{FF2B5EF4-FFF2-40B4-BE49-F238E27FC236}">
                  <a16:creationId xmlns:a16="http://schemas.microsoft.com/office/drawing/2014/main" id="{62B4FBEE-F626-4C2D-A4C1-183C8F52B24F}"/>
                </a:ext>
              </a:extLst>
            </p:cNvPr>
            <p:cNvSpPr txBox="1">
              <a:spLocks/>
            </p:cNvSpPr>
            <p:nvPr/>
          </p:nvSpPr>
          <p:spPr>
            <a:xfrm>
              <a:off x="218678" y="1192695"/>
              <a:ext cx="4176464" cy="3384377"/>
            </a:xfrm>
            <a:prstGeom prst="rect">
              <a:avLst/>
            </a:prstGeom>
          </p:spPr>
          <p:txBody>
            <a:bodyPr>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lnSpc>
                  <a:spcPct val="120000"/>
                </a:lnSpc>
                <a:spcBef>
                  <a:spcPts val="0"/>
                </a:spcBef>
                <a:buClrTx/>
                <a:buFont typeface="+mj-lt"/>
                <a:buAutoNum type="arabicPeriod"/>
              </a:pPr>
              <a:endParaRPr lang="fr-CA" sz="500"/>
            </a:p>
            <a:p>
              <a:pPr marL="457200" indent="-457200">
                <a:lnSpc>
                  <a:spcPct val="120000"/>
                </a:lnSpc>
                <a:spcBef>
                  <a:spcPts val="0"/>
                </a:spcBef>
                <a:buClrTx/>
                <a:buFont typeface="+mj-lt"/>
                <a:buAutoNum type="arabicPeriod"/>
              </a:pPr>
              <a:r>
                <a:rPr lang="fr-CA" sz="1600"/>
                <a:t>Rédigez votre rapport (avant la réunion de fin de visite au plus tard).</a:t>
              </a:r>
            </a:p>
            <a:p>
              <a:pPr marL="457200" indent="-457200">
                <a:lnSpc>
                  <a:spcPct val="120000"/>
                </a:lnSpc>
                <a:spcBef>
                  <a:spcPts val="0"/>
                </a:spcBef>
                <a:buClrTx/>
                <a:buFont typeface="+mj-lt"/>
                <a:buAutoNum type="arabicPeriod"/>
              </a:pPr>
              <a:endParaRPr lang="fr-CA" sz="500"/>
            </a:p>
            <a:p>
              <a:pPr marL="457200" indent="-457200">
                <a:lnSpc>
                  <a:spcPct val="120000"/>
                </a:lnSpc>
                <a:spcBef>
                  <a:spcPts val="0"/>
                </a:spcBef>
                <a:buClrTx/>
                <a:buFont typeface="+mj-lt"/>
                <a:buAutoNum type="arabicPeriod"/>
              </a:pPr>
              <a:r>
                <a:rPr lang="fr-CA" sz="1600"/>
                <a:t>Incluez dans votre rapport tous les points à considérer qui sont liés aux normes.</a:t>
              </a:r>
            </a:p>
            <a:p>
              <a:pPr marL="457200" indent="-457200">
                <a:lnSpc>
                  <a:spcPct val="120000"/>
                </a:lnSpc>
                <a:spcBef>
                  <a:spcPts val="0"/>
                </a:spcBef>
                <a:buClrTx/>
                <a:buFont typeface="+mj-lt"/>
                <a:buAutoNum type="arabicPeriod"/>
              </a:pPr>
              <a:endParaRPr lang="fr-CA" sz="500"/>
            </a:p>
            <a:p>
              <a:pPr marL="457200" indent="-457200">
                <a:lnSpc>
                  <a:spcPct val="120000"/>
                </a:lnSpc>
                <a:spcBef>
                  <a:spcPts val="0"/>
                </a:spcBef>
                <a:buClrTx/>
                <a:buFont typeface="+mj-lt"/>
                <a:buAutoNum type="arabicPeriod"/>
              </a:pPr>
              <a:r>
                <a:rPr lang="fr-CA" sz="1600"/>
                <a:t>Soyez disponible pour répondre aux questions au sujet de votre rapport après la visite.</a:t>
              </a:r>
            </a:p>
            <a:p>
              <a:pPr marL="457200" indent="-457200">
                <a:lnSpc>
                  <a:spcPct val="120000"/>
                </a:lnSpc>
                <a:spcBef>
                  <a:spcPts val="0"/>
                </a:spcBef>
                <a:buClrTx/>
                <a:buFont typeface="+mj-lt"/>
                <a:buAutoNum type="arabicPeriod"/>
              </a:pPr>
              <a:endParaRPr lang="fr-CA" sz="500"/>
            </a:p>
            <a:p>
              <a:pPr marL="457200" indent="-457200">
                <a:lnSpc>
                  <a:spcPct val="120000"/>
                </a:lnSpc>
                <a:spcBef>
                  <a:spcPts val="0"/>
                </a:spcBef>
                <a:buClrTx/>
                <a:buFont typeface="+mj-lt"/>
                <a:buAutoNum type="arabicPeriod"/>
              </a:pPr>
              <a:r>
                <a:rPr lang="fr-CA" sz="1600"/>
                <a:t>Essayez de cerner tous les aspects de la situation et décrivez-les avec exactitude dans votre rapport.</a:t>
              </a:r>
            </a:p>
          </p:txBody>
        </p:sp>
        <p:sp>
          <p:nvSpPr>
            <p:cNvPr id="8" name="Content Placeholder 2">
              <a:extLst>
                <a:ext uri="{FF2B5EF4-FFF2-40B4-BE49-F238E27FC236}">
                  <a16:creationId xmlns:a16="http://schemas.microsoft.com/office/drawing/2014/main" id="{AAE9DD13-10D0-418D-A9D6-6F1A9D9BEC99}"/>
                </a:ext>
              </a:extLst>
            </p:cNvPr>
            <p:cNvSpPr txBox="1">
              <a:spLocks/>
            </p:cNvSpPr>
            <p:nvPr/>
          </p:nvSpPr>
          <p:spPr>
            <a:xfrm>
              <a:off x="107504" y="989321"/>
              <a:ext cx="4287638" cy="406748"/>
            </a:xfrm>
            <a:prstGeom prst="rect">
              <a:avLst/>
            </a:prstGeom>
          </p:spPr>
          <p:txBody>
            <a:bodyPr>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ClrTx/>
                <a:buNone/>
              </a:pPr>
              <a:r>
                <a:rPr lang="fr-CA" sz="2400" b="1"/>
                <a:t>À faire</a:t>
              </a:r>
            </a:p>
          </p:txBody>
        </p:sp>
      </p:grpSp>
      <p:grpSp>
        <p:nvGrpSpPr>
          <p:cNvPr id="9" name="Group 8">
            <a:extLst>
              <a:ext uri="{FF2B5EF4-FFF2-40B4-BE49-F238E27FC236}">
                <a16:creationId xmlns:a16="http://schemas.microsoft.com/office/drawing/2014/main" id="{65F6EE52-4AD4-4CA5-A70B-9E290F7F36E6}"/>
              </a:ext>
            </a:extLst>
          </p:cNvPr>
          <p:cNvGrpSpPr/>
          <p:nvPr>
            <p:custDataLst>
              <p:tags r:id="rId3"/>
            </p:custDataLst>
          </p:nvPr>
        </p:nvGrpSpPr>
        <p:grpSpPr>
          <a:xfrm>
            <a:off x="5004048" y="959500"/>
            <a:ext cx="4226404" cy="2936425"/>
            <a:chOff x="5004048" y="887493"/>
            <a:chExt cx="4226404" cy="2936425"/>
          </a:xfrm>
        </p:grpSpPr>
        <p:sp>
          <p:nvSpPr>
            <p:cNvPr id="10" name="Content Placeholder 2">
              <a:extLst>
                <a:ext uri="{FF2B5EF4-FFF2-40B4-BE49-F238E27FC236}">
                  <a16:creationId xmlns:a16="http://schemas.microsoft.com/office/drawing/2014/main" id="{0F944E3C-7D3D-4174-BF1F-704AF0D0F0C7}"/>
                </a:ext>
              </a:extLst>
            </p:cNvPr>
            <p:cNvSpPr txBox="1">
              <a:spLocks/>
            </p:cNvSpPr>
            <p:nvPr/>
          </p:nvSpPr>
          <p:spPr>
            <a:xfrm>
              <a:off x="5004048" y="1298313"/>
              <a:ext cx="4139952" cy="252560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buClr>
                  <a:schemeClr val="tx1"/>
                </a:buClr>
                <a:buFont typeface="+mj-lt"/>
                <a:buAutoNum type="arabicPeriod"/>
              </a:pPr>
              <a:endParaRPr lang="fr-CA" sz="500"/>
            </a:p>
            <a:p>
              <a:pPr>
                <a:spcBef>
                  <a:spcPts val="0"/>
                </a:spcBef>
                <a:buClr>
                  <a:schemeClr val="tx1"/>
                </a:buClr>
                <a:buFont typeface="+mj-lt"/>
                <a:buAutoNum type="arabicPeriod"/>
              </a:pPr>
              <a:r>
                <a:rPr lang="fr-CA" altLang="fr-FR" sz="1600"/>
                <a:t>Utiliser les termes « préoccupation », « faiblesse » ou « lacune » dans vos commentaires écrits.</a:t>
              </a:r>
            </a:p>
            <a:p>
              <a:pPr>
                <a:spcBef>
                  <a:spcPts val="0"/>
                </a:spcBef>
                <a:buClr>
                  <a:schemeClr val="tx1"/>
                </a:buClr>
                <a:buFont typeface="+mj-lt"/>
                <a:buAutoNum type="arabicPeriod"/>
              </a:pPr>
              <a:endParaRPr lang="fr-CA" altLang="fr-FR" sz="500"/>
            </a:p>
            <a:p>
              <a:pPr>
                <a:spcBef>
                  <a:spcPts val="0"/>
                </a:spcBef>
                <a:buClr>
                  <a:schemeClr val="tx1"/>
                </a:buClr>
                <a:buFont typeface="+mj-lt"/>
                <a:buAutoNum type="arabicPeriod"/>
              </a:pPr>
              <a:r>
                <a:rPr lang="fr-CA" altLang="fr-FR" sz="1600"/>
                <a:t>Recommander des améliorations dans le corps du rapport, au lieu d’utiliser la section « suggestion d’amélioration… »</a:t>
              </a:r>
            </a:p>
            <a:p>
              <a:pPr>
                <a:spcBef>
                  <a:spcPts val="0"/>
                </a:spcBef>
                <a:buClr>
                  <a:schemeClr val="tx1"/>
                </a:buClr>
                <a:buFont typeface="+mj-lt"/>
                <a:buAutoNum type="arabicPeriod"/>
              </a:pPr>
              <a:endParaRPr lang="fr-CA" altLang="fr-FR" sz="500"/>
            </a:p>
            <a:p>
              <a:pPr>
                <a:spcBef>
                  <a:spcPts val="0"/>
                </a:spcBef>
                <a:buClr>
                  <a:schemeClr val="tx1"/>
                </a:buClr>
                <a:buFont typeface="+mj-lt"/>
                <a:buAutoNum type="arabicPeriod"/>
              </a:pPr>
              <a:r>
                <a:rPr lang="fr-CA" altLang="fr-FR" sz="1600"/>
                <a:t>Utiliser les noms des étudiants.  </a:t>
              </a:r>
            </a:p>
            <a:p>
              <a:pPr>
                <a:spcBef>
                  <a:spcPts val="0"/>
                </a:spcBef>
                <a:buClr>
                  <a:schemeClr val="tx1"/>
                </a:buClr>
                <a:buFont typeface="+mj-lt"/>
                <a:buAutoNum type="arabicPeriod"/>
              </a:pPr>
              <a:endParaRPr lang="fr-CA" altLang="fr-FR" sz="500"/>
            </a:p>
            <a:p>
              <a:pPr>
                <a:spcBef>
                  <a:spcPts val="0"/>
                </a:spcBef>
                <a:buClr>
                  <a:schemeClr val="tx1"/>
                </a:buClr>
                <a:buFont typeface="+mj-lt"/>
                <a:buAutoNum type="arabicPeriod"/>
              </a:pPr>
              <a:r>
                <a:rPr lang="fr-CA" sz="1600"/>
                <a:t>Reformater le modèle fourni.</a:t>
              </a:r>
            </a:p>
            <a:p>
              <a:pPr>
                <a:buClr>
                  <a:schemeClr val="tx1"/>
                </a:buClr>
                <a:buFont typeface="+mj-lt"/>
                <a:buAutoNum type="arabicPeriod"/>
              </a:pPr>
              <a:endParaRPr lang="fr-CA" sz="1600"/>
            </a:p>
          </p:txBody>
        </p:sp>
        <p:sp>
          <p:nvSpPr>
            <p:cNvPr id="11" name="Content Placeholder 2">
              <a:extLst>
                <a:ext uri="{FF2B5EF4-FFF2-40B4-BE49-F238E27FC236}">
                  <a16:creationId xmlns:a16="http://schemas.microsoft.com/office/drawing/2014/main" id="{CD2434D1-85A1-421F-8E4E-CB9AD7472A05}"/>
                </a:ext>
              </a:extLst>
            </p:cNvPr>
            <p:cNvSpPr txBox="1">
              <a:spLocks/>
            </p:cNvSpPr>
            <p:nvPr/>
          </p:nvSpPr>
          <p:spPr>
            <a:xfrm>
              <a:off x="5004048" y="887493"/>
              <a:ext cx="4226404" cy="3600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chemeClr val="tx1"/>
                </a:buClr>
                <a:buNone/>
              </a:pPr>
              <a:r>
                <a:rPr lang="fr-CA" sz="2400" b="1"/>
                <a:t>À éviter</a:t>
              </a:r>
            </a:p>
          </p:txBody>
        </p:sp>
      </p:grpSp>
      <p:sp>
        <p:nvSpPr>
          <p:cNvPr id="2" name="Footer Placeholder 1">
            <a:extLst>
              <a:ext uri="{FF2B5EF4-FFF2-40B4-BE49-F238E27FC236}">
                <a16:creationId xmlns:a16="http://schemas.microsoft.com/office/drawing/2014/main" id="{7383257B-8A56-46B7-B8A8-2E343AB31888}"/>
              </a:ext>
            </a:extLst>
          </p:cNvPr>
          <p:cNvSpPr>
            <a:spLocks noGrp="1"/>
          </p:cNvSpPr>
          <p:nvPr>
            <p:ph type="ftr" sz="quarter" idx="3"/>
          </p:nvPr>
        </p:nvSpPr>
        <p:spPr/>
        <p:txBody>
          <a:bodyPr/>
          <a:lstStyle/>
          <a:p>
            <a:endParaRPr lang="en-CA"/>
          </a:p>
        </p:txBody>
      </p:sp>
      <p:sp>
        <p:nvSpPr>
          <p:cNvPr id="3" name="Slide Number Placeholder 2">
            <a:extLst>
              <a:ext uri="{FF2B5EF4-FFF2-40B4-BE49-F238E27FC236}">
                <a16:creationId xmlns:a16="http://schemas.microsoft.com/office/drawing/2014/main" id="{1AEA052D-EF0E-47F1-8C7D-35D176724949}"/>
              </a:ext>
            </a:extLst>
          </p:cNvPr>
          <p:cNvSpPr>
            <a:spLocks noGrp="1"/>
          </p:cNvSpPr>
          <p:nvPr>
            <p:ph type="sldNum" sz="quarter" idx="4"/>
          </p:nvPr>
        </p:nvSpPr>
        <p:spPr/>
        <p:txBody>
          <a:bodyPr/>
          <a:lstStyle/>
          <a:p>
            <a:fld id="{2D00DFA4-54D8-426D-8AF1-9A684DA98554}" type="slidenum">
              <a:rPr lang="en-CA" smtClean="0"/>
              <a:pPr/>
              <a:t>84</a:t>
            </a:fld>
            <a:endParaRPr lang="en-CA"/>
          </a:p>
        </p:txBody>
      </p:sp>
    </p:spTree>
    <p:extLst>
      <p:ext uri="{BB962C8B-B14F-4D97-AF65-F5344CB8AC3E}">
        <p14:creationId xmlns:p14="http://schemas.microsoft.com/office/powerpoint/2010/main" val="49744712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A366BC8-45E2-43F5-832C-AF5FDAE91A4C}"/>
              </a:ext>
            </a:extLst>
          </p:cNvPr>
          <p:cNvSpPr txBox="1">
            <a:spLocks/>
          </p:cNvSpPr>
          <p:nvPr>
            <p:custDataLst>
              <p:tags r:id="rId1"/>
            </p:custDataLst>
          </p:nvPr>
        </p:nvSpPr>
        <p:spPr>
          <a:xfrm>
            <a:off x="457200" y="123478"/>
            <a:ext cx="8229600" cy="857250"/>
          </a:xfrm>
          <a:prstGeom prst="rect">
            <a:avLst/>
          </a:prstGeom>
        </p:spPr>
        <p:txBody>
          <a:bodyPr>
            <a:normAutofit fontScale="97500"/>
          </a:bodyPr>
          <a:lstStyle>
            <a:lvl1pPr algn="ctr" defTabSz="914400" rtl="0" eaLnBrk="1" latinLnBrk="0" hangingPunct="1">
              <a:spcBef>
                <a:spcPct val="0"/>
              </a:spcBef>
              <a:buNone/>
              <a:defRPr sz="3000" b="1" kern="1200">
                <a:solidFill>
                  <a:srgbClr val="003C71"/>
                </a:solidFill>
                <a:latin typeface="+mj-lt"/>
                <a:ea typeface="+mj-ea"/>
                <a:cs typeface="+mj-cs"/>
              </a:defRPr>
            </a:lvl1pPr>
          </a:lstStyle>
          <a:p>
            <a:r>
              <a:rPr lang="fr-CA" sz="3200"/>
              <a:t>Identification des points à considérer</a:t>
            </a:r>
            <a:endParaRPr lang="fr-CA"/>
          </a:p>
        </p:txBody>
      </p:sp>
      <p:sp>
        <p:nvSpPr>
          <p:cNvPr id="13" name="Rectangle 12">
            <a:extLst>
              <a:ext uri="{FF2B5EF4-FFF2-40B4-BE49-F238E27FC236}">
                <a16:creationId xmlns:a16="http://schemas.microsoft.com/office/drawing/2014/main" id="{5BDD556A-DA9F-45B2-9645-F1F91FDE26AE}"/>
              </a:ext>
            </a:extLst>
          </p:cNvPr>
          <p:cNvSpPr/>
          <p:nvPr>
            <p:custDataLst>
              <p:tags r:id="rId2"/>
            </p:custDataLst>
          </p:nvPr>
        </p:nvSpPr>
        <p:spPr>
          <a:xfrm>
            <a:off x="251520" y="843558"/>
            <a:ext cx="8640960" cy="1015663"/>
          </a:xfrm>
          <a:prstGeom prst="rect">
            <a:avLst/>
          </a:prstGeom>
        </p:spPr>
        <p:txBody>
          <a:bodyPr wrap="square">
            <a:spAutoFit/>
          </a:bodyPr>
          <a:lstStyle/>
          <a:p>
            <a:pPr algn="ctr"/>
            <a:r>
              <a:rPr lang="fr-CA" sz="1400"/>
              <a:t>L’« exigence minimale » est établie par la norme</a:t>
            </a:r>
          </a:p>
          <a:p>
            <a:pPr algn="ctr"/>
            <a:r>
              <a:rPr lang="fr-CA" sz="1400"/>
              <a:t>et expliquée de façon plus détaillée dans l’énoncé d’interprétation (s’il y en a un).</a:t>
            </a:r>
          </a:p>
          <a:p>
            <a:pPr algn="ctr"/>
            <a:endParaRPr lang="fr-CA" sz="1400"/>
          </a:p>
          <a:p>
            <a:pPr algn="ctr" fontAlgn="base"/>
            <a:endParaRPr lang="en-US" b="0" i="0">
              <a:effectLst/>
              <a:highlight>
                <a:srgbClr val="FFFF00"/>
              </a:highlight>
            </a:endParaRPr>
          </a:p>
        </p:txBody>
      </p:sp>
      <p:sp>
        <p:nvSpPr>
          <p:cNvPr id="14" name="Rectangle 13">
            <a:extLst>
              <a:ext uri="{FF2B5EF4-FFF2-40B4-BE49-F238E27FC236}">
                <a16:creationId xmlns:a16="http://schemas.microsoft.com/office/drawing/2014/main" id="{E12D0483-53EE-4188-9668-F6F29A6038F9}"/>
              </a:ext>
            </a:extLst>
          </p:cNvPr>
          <p:cNvSpPr/>
          <p:nvPr>
            <p:custDataLst>
              <p:tags r:id="rId3"/>
            </p:custDataLst>
          </p:nvPr>
        </p:nvSpPr>
        <p:spPr>
          <a:xfrm>
            <a:off x="481402" y="2571750"/>
            <a:ext cx="8205398" cy="2308324"/>
          </a:xfrm>
          <a:prstGeom prst="rect">
            <a:avLst/>
          </a:prstGeom>
        </p:spPr>
        <p:txBody>
          <a:bodyPr wrap="square">
            <a:spAutoFit/>
          </a:bodyPr>
          <a:lstStyle/>
          <a:p>
            <a:r>
              <a:rPr lang="fr-CA" sz="1400"/>
              <a:t>Vos options (NOUVEAU) :</a:t>
            </a:r>
          </a:p>
          <a:p>
            <a:r>
              <a:rPr lang="en-CA" sz="1400" b="1"/>
              <a:t>✓</a:t>
            </a:r>
            <a:r>
              <a:rPr lang="en-CA" sz="1400"/>
              <a:t> </a:t>
            </a:r>
            <a:r>
              <a:rPr lang="fr-CA" sz="1400"/>
              <a:t>= </a:t>
            </a:r>
            <a:r>
              <a:rPr lang="fr-CA" sz="1400" b="1"/>
              <a:t>aucun point à considérer </a:t>
            </a:r>
            <a:r>
              <a:rPr lang="fr-CA" sz="1400"/>
              <a:t>n’a été observé pour cette norme. Les commentaires pourraient porter sur la façon dont l'établissement se conforme à la norme (par exemple, les méthodes novatrices utilisées pour assurer la conformité et/ou les procédures et politiques qui méritent une mention spéciale).</a:t>
            </a:r>
          </a:p>
          <a:p>
            <a:endParaRPr lang="fr-CA" sz="1400"/>
          </a:p>
          <a:p>
            <a:r>
              <a:rPr lang="fr-CA" sz="1400"/>
              <a:t>*= élément signalé pour examen par le BCAPG, car, </a:t>
            </a:r>
            <a:r>
              <a:rPr lang="fr-CA" sz="1400" b="1"/>
              <a:t>de l’avis du visiteur</a:t>
            </a:r>
            <a:r>
              <a:rPr lang="fr-CA" sz="1400"/>
              <a:t>, il est susceptible de compromettre la conformité future ou il empêche actuellement la conformité à la norme. Justification requise pour les observations *</a:t>
            </a:r>
          </a:p>
          <a:p>
            <a:pPr fontAlgn="base"/>
            <a:r>
              <a:rPr lang="en-CA">
                <a:solidFill>
                  <a:srgbClr val="34302C"/>
                </a:solidFill>
                <a:highlight>
                  <a:srgbClr val="FFFF00"/>
                </a:highlight>
                <a:latin typeface="Arial" panose="020B0604020202020204" pitchFamily="34" charset="0"/>
              </a:rPr>
              <a:t> </a:t>
            </a:r>
            <a:endParaRPr lang="en-US" b="0" i="0">
              <a:effectLst/>
              <a:highlight>
                <a:srgbClr val="FFFF00"/>
              </a:highlight>
            </a:endParaRPr>
          </a:p>
        </p:txBody>
      </p:sp>
      <p:pic>
        <p:nvPicPr>
          <p:cNvPr id="15" name="Picture 1" descr="image001">
            <a:extLst>
              <a:ext uri="{FF2B5EF4-FFF2-40B4-BE49-F238E27FC236}">
                <a16:creationId xmlns:a16="http://schemas.microsoft.com/office/drawing/2014/main" id="{E75DAC38-DC73-4C06-AE65-BBE9412411CE}"/>
              </a:ext>
            </a:extLst>
          </p:cNvPr>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2451550" y="1347299"/>
            <a:ext cx="4240900" cy="1296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F155664C-6723-40EB-A710-804EBD501E00}"/>
              </a:ext>
            </a:extLst>
          </p:cNvPr>
          <p:cNvSpPr>
            <a:spLocks noGrp="1"/>
          </p:cNvSpPr>
          <p:nvPr>
            <p:ph type="ftr" sz="quarter" idx="3"/>
          </p:nvPr>
        </p:nvSpPr>
        <p:spPr/>
        <p:txBody>
          <a:bodyPr/>
          <a:lstStyle/>
          <a:p>
            <a:endParaRPr lang="en-CA"/>
          </a:p>
        </p:txBody>
      </p:sp>
      <p:sp>
        <p:nvSpPr>
          <p:cNvPr id="3" name="Slide Number Placeholder 2">
            <a:extLst>
              <a:ext uri="{FF2B5EF4-FFF2-40B4-BE49-F238E27FC236}">
                <a16:creationId xmlns:a16="http://schemas.microsoft.com/office/drawing/2014/main" id="{613ECF94-596A-4BD5-93CF-87A0C3AFB827}"/>
              </a:ext>
            </a:extLst>
          </p:cNvPr>
          <p:cNvSpPr>
            <a:spLocks noGrp="1"/>
          </p:cNvSpPr>
          <p:nvPr>
            <p:ph type="sldNum" sz="quarter" idx="4"/>
          </p:nvPr>
        </p:nvSpPr>
        <p:spPr/>
        <p:txBody>
          <a:bodyPr/>
          <a:lstStyle/>
          <a:p>
            <a:fld id="{2D00DFA4-54D8-426D-8AF1-9A684DA98554}" type="slidenum">
              <a:rPr lang="en-CA" smtClean="0"/>
              <a:pPr/>
              <a:t>85</a:t>
            </a:fld>
            <a:endParaRPr lang="en-CA"/>
          </a:p>
        </p:txBody>
      </p:sp>
    </p:spTree>
    <p:extLst>
      <p:ext uri="{BB962C8B-B14F-4D97-AF65-F5344CB8AC3E}">
        <p14:creationId xmlns:p14="http://schemas.microsoft.com/office/powerpoint/2010/main" val="358345471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0221FC9-CBBB-4706-924B-2FBDE39D23C3}"/>
              </a:ext>
            </a:extLst>
          </p:cNvPr>
          <p:cNvSpPr txBox="1">
            <a:spLocks/>
          </p:cNvSpPr>
          <p:nvPr>
            <p:custDataLst>
              <p:tags r:id="rId1"/>
            </p:custDataLst>
          </p:nvPr>
        </p:nvSpPr>
        <p:spPr>
          <a:xfrm>
            <a:off x="457200" y="123478"/>
            <a:ext cx="8229600" cy="857250"/>
          </a:xfrm>
          <a:prstGeom prst="rect">
            <a:avLst/>
          </a:prstGeom>
        </p:spPr>
        <p:txBody>
          <a:bodyPr>
            <a:normAutofit fontScale="97500"/>
          </a:bodyPr>
          <a:lstStyle>
            <a:lvl1pPr algn="ctr" defTabSz="914400" rtl="0" eaLnBrk="1" latinLnBrk="0" hangingPunct="1">
              <a:spcBef>
                <a:spcPct val="0"/>
              </a:spcBef>
              <a:buNone/>
              <a:defRPr sz="3000" b="1" kern="1200">
                <a:solidFill>
                  <a:srgbClr val="003C71"/>
                </a:solidFill>
                <a:latin typeface="+mj-lt"/>
                <a:ea typeface="+mj-ea"/>
                <a:cs typeface="+mj-cs"/>
              </a:defRPr>
            </a:lvl1pPr>
          </a:lstStyle>
          <a:p>
            <a:r>
              <a:rPr lang="fr-CA"/>
              <a:t>Rédaction d’une observation</a:t>
            </a:r>
          </a:p>
        </p:txBody>
      </p:sp>
      <p:sp>
        <p:nvSpPr>
          <p:cNvPr id="7" name="Rectangle 6">
            <a:extLst>
              <a:ext uri="{FF2B5EF4-FFF2-40B4-BE49-F238E27FC236}">
                <a16:creationId xmlns:a16="http://schemas.microsoft.com/office/drawing/2014/main" id="{499322AE-E44E-4FB1-8D63-CE3FADF2FC64}"/>
              </a:ext>
            </a:extLst>
          </p:cNvPr>
          <p:cNvSpPr/>
          <p:nvPr>
            <p:custDataLst>
              <p:tags r:id="rId2"/>
            </p:custDataLst>
          </p:nvPr>
        </p:nvSpPr>
        <p:spPr>
          <a:xfrm>
            <a:off x="251520" y="725091"/>
            <a:ext cx="8784976" cy="3170099"/>
          </a:xfrm>
          <a:prstGeom prst="rect">
            <a:avLst/>
          </a:prstGeom>
        </p:spPr>
        <p:txBody>
          <a:bodyPr wrap="square">
            <a:spAutoFit/>
          </a:bodyPr>
          <a:lstStyle/>
          <a:p>
            <a:pPr fontAlgn="base"/>
            <a:r>
              <a:rPr lang="fr-CA" sz="2000"/>
              <a:t>Pour </a:t>
            </a:r>
            <a:r>
              <a:rPr lang="fr-CA" sz="2000" b="1"/>
              <a:t>chaque</a:t>
            </a:r>
            <a:r>
              <a:rPr lang="fr-CA" sz="2000"/>
              <a:t> observation écrite, suivez un modèle à trois éléments : </a:t>
            </a:r>
          </a:p>
          <a:p>
            <a:pPr fontAlgn="base"/>
            <a:endParaRPr lang="fr-CA" sz="2000"/>
          </a:p>
          <a:p>
            <a:pPr marL="342900" indent="-342900" fontAlgn="base">
              <a:buFont typeface="Arial" panose="020B0604020202020204" pitchFamily="34" charset="0"/>
              <a:buChar char="•"/>
            </a:pPr>
            <a:r>
              <a:rPr lang="fr-CA" sz="2000"/>
              <a:t>citer le passage de la norme, de la politique ou de la procédure pertinente (entre guillemets) comme contexte de l’observation; ​</a:t>
            </a:r>
          </a:p>
          <a:p>
            <a:pPr marL="342900" indent="-342900" fontAlgn="base">
              <a:buFont typeface="Arial" panose="020B0604020202020204" pitchFamily="34" charset="0"/>
              <a:buChar char="•"/>
            </a:pPr>
            <a:r>
              <a:rPr lang="fr-CA" sz="2000"/>
              <a:t>décrivez les preuves observées;  ​</a:t>
            </a:r>
          </a:p>
          <a:p>
            <a:pPr marL="342900" indent="-342900" fontAlgn="base">
              <a:buFont typeface="Arial" panose="020B0604020202020204" pitchFamily="34" charset="0"/>
              <a:buChar char="•"/>
            </a:pPr>
            <a:r>
              <a:rPr lang="fr-CA" sz="2000"/>
              <a:t>décrivez les incidences positives ou négatives sur le programme.​</a:t>
            </a:r>
          </a:p>
          <a:p>
            <a:pPr fontAlgn="base"/>
            <a:r>
              <a:rPr lang="fr-CA" sz="2000"/>
              <a:t>​</a:t>
            </a:r>
          </a:p>
          <a:p>
            <a:pPr algn="ctr" fontAlgn="base"/>
            <a:r>
              <a:rPr lang="fr-CA" sz="2000" b="1"/>
              <a:t>Des observations écrites pour * sont requises.</a:t>
            </a:r>
            <a:r>
              <a:rPr lang="fr-CA" sz="2000"/>
              <a:t>​</a:t>
            </a:r>
          </a:p>
          <a:p>
            <a:pPr algn="ctr" fontAlgn="base"/>
            <a:endParaRPr lang="fr-CA" sz="2000"/>
          </a:p>
          <a:p>
            <a:pPr algn="ctr" fontAlgn="base"/>
            <a:r>
              <a:rPr lang="fr-CA" sz="2000" b="1"/>
              <a:t>Des observations écrites pour ✓sont les bienvenues.</a:t>
            </a:r>
            <a:endParaRPr lang="fr-CA" sz="2000"/>
          </a:p>
        </p:txBody>
      </p:sp>
      <p:sp>
        <p:nvSpPr>
          <p:cNvPr id="2" name="Footer Placeholder 1">
            <a:extLst>
              <a:ext uri="{FF2B5EF4-FFF2-40B4-BE49-F238E27FC236}">
                <a16:creationId xmlns:a16="http://schemas.microsoft.com/office/drawing/2014/main" id="{69410280-3149-4772-8767-A500D0C29157}"/>
              </a:ext>
            </a:extLst>
          </p:cNvPr>
          <p:cNvSpPr>
            <a:spLocks noGrp="1"/>
          </p:cNvSpPr>
          <p:nvPr>
            <p:ph type="ftr" sz="quarter" idx="3"/>
          </p:nvPr>
        </p:nvSpPr>
        <p:spPr/>
        <p:txBody>
          <a:bodyPr/>
          <a:lstStyle/>
          <a:p>
            <a:endParaRPr lang="en-CA"/>
          </a:p>
        </p:txBody>
      </p:sp>
      <p:sp>
        <p:nvSpPr>
          <p:cNvPr id="3" name="Slide Number Placeholder 2">
            <a:extLst>
              <a:ext uri="{FF2B5EF4-FFF2-40B4-BE49-F238E27FC236}">
                <a16:creationId xmlns:a16="http://schemas.microsoft.com/office/drawing/2014/main" id="{9B52F8BF-C4F8-401B-BD22-48F7A3386309}"/>
              </a:ext>
            </a:extLst>
          </p:cNvPr>
          <p:cNvSpPr>
            <a:spLocks noGrp="1"/>
          </p:cNvSpPr>
          <p:nvPr>
            <p:ph type="sldNum" sz="quarter" idx="4"/>
          </p:nvPr>
        </p:nvSpPr>
        <p:spPr/>
        <p:txBody>
          <a:bodyPr/>
          <a:lstStyle/>
          <a:p>
            <a:fld id="{2D00DFA4-54D8-426D-8AF1-9A684DA98554}" type="slidenum">
              <a:rPr lang="en-CA" smtClean="0"/>
              <a:pPr/>
              <a:t>86</a:t>
            </a:fld>
            <a:endParaRPr lang="en-CA"/>
          </a:p>
        </p:txBody>
      </p:sp>
    </p:spTree>
    <p:extLst>
      <p:ext uri="{BB962C8B-B14F-4D97-AF65-F5344CB8AC3E}">
        <p14:creationId xmlns:p14="http://schemas.microsoft.com/office/powerpoint/2010/main" val="345348854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2C80C37-F24E-4CC6-9161-6D082B0CE66C}"/>
              </a:ext>
            </a:extLst>
          </p:cNvPr>
          <p:cNvSpPr txBox="1">
            <a:spLocks/>
          </p:cNvSpPr>
          <p:nvPr>
            <p:custDataLst>
              <p:tags r:id="rId1"/>
            </p:custDataLst>
          </p:nvPr>
        </p:nvSpPr>
        <p:spPr>
          <a:xfrm>
            <a:off x="457200" y="123478"/>
            <a:ext cx="8229600" cy="857250"/>
          </a:xfrm>
          <a:prstGeom prst="rect">
            <a:avLst/>
          </a:prstGeom>
        </p:spPr>
        <p:txBody>
          <a:bodyPr>
            <a:normAutofit fontScale="97500"/>
          </a:bodyPr>
          <a:lstStyle>
            <a:lvl1pPr algn="ctr" defTabSz="914400" rtl="0" eaLnBrk="1" latinLnBrk="0" hangingPunct="1">
              <a:spcBef>
                <a:spcPct val="0"/>
              </a:spcBef>
              <a:buNone/>
              <a:defRPr sz="3000" b="1" kern="1200">
                <a:solidFill>
                  <a:srgbClr val="003C71"/>
                </a:solidFill>
                <a:latin typeface="+mj-lt"/>
                <a:ea typeface="+mj-ea"/>
                <a:cs typeface="+mj-cs"/>
              </a:defRPr>
            </a:lvl1pPr>
          </a:lstStyle>
          <a:p>
            <a:r>
              <a:rPr lang="fr-CA"/>
              <a:t>Conseils</a:t>
            </a:r>
          </a:p>
          <a:p>
            <a:endParaRPr lang="fr-CA"/>
          </a:p>
        </p:txBody>
      </p:sp>
      <p:sp>
        <p:nvSpPr>
          <p:cNvPr id="5" name="Rectangle 4">
            <a:extLst>
              <a:ext uri="{FF2B5EF4-FFF2-40B4-BE49-F238E27FC236}">
                <a16:creationId xmlns:a16="http://schemas.microsoft.com/office/drawing/2014/main" id="{068889AF-D958-466A-B8E4-BBA5B0CC8183}"/>
              </a:ext>
            </a:extLst>
          </p:cNvPr>
          <p:cNvSpPr/>
          <p:nvPr>
            <p:custDataLst>
              <p:tags r:id="rId2"/>
            </p:custDataLst>
          </p:nvPr>
        </p:nvSpPr>
        <p:spPr>
          <a:xfrm>
            <a:off x="251520" y="725091"/>
            <a:ext cx="8136904" cy="3416320"/>
          </a:xfrm>
          <a:prstGeom prst="rect">
            <a:avLst/>
          </a:prstGeom>
        </p:spPr>
        <p:txBody>
          <a:bodyPr wrap="square">
            <a:spAutoFit/>
          </a:bodyPr>
          <a:lstStyle/>
          <a:p>
            <a:pPr marL="342900" indent="-342900">
              <a:buFont typeface="+mj-lt"/>
              <a:buAutoNum type="arabicPeriod"/>
            </a:pPr>
            <a:r>
              <a:rPr lang="fr-CA"/>
              <a:t>Les observations s’appliquant aux normes quantitatives sont binaires. Soit les normes sont respectées, soit elles ne le sont pas.</a:t>
            </a:r>
          </a:p>
          <a:p>
            <a:pPr marL="457200" indent="-457200">
              <a:buFont typeface="+mj-lt"/>
              <a:buAutoNum type="arabicPeriod"/>
            </a:pPr>
            <a:endParaRPr lang="fr-CA"/>
          </a:p>
          <a:p>
            <a:pPr marL="457200" indent="-457200">
              <a:buFont typeface="+mj-lt"/>
              <a:buAutoNum type="arabicPeriod"/>
            </a:pPr>
            <a:endParaRPr lang="fr-CA"/>
          </a:p>
          <a:p>
            <a:pPr marL="342900" indent="-342900">
              <a:buFont typeface="+mj-lt"/>
              <a:buAutoNum type="arabicPeriod"/>
            </a:pPr>
            <a:r>
              <a:rPr lang="fr-CA"/>
              <a:t>Évitez les termes « préoccupation », « faiblesse » et « lacune » dans vos commentaires écrits. Ces termes sont réservés aux décisions d’agrément du BCAPG.</a:t>
            </a:r>
          </a:p>
          <a:p>
            <a:pPr marL="457200" indent="-457200">
              <a:buFont typeface="+mj-lt"/>
              <a:buAutoNum type="arabicPeriod"/>
            </a:pPr>
            <a:endParaRPr lang="fr-CA"/>
          </a:p>
          <a:p>
            <a:pPr marL="457200" indent="-457200">
              <a:buFont typeface="+mj-lt"/>
              <a:buAutoNum type="arabicPeriod"/>
            </a:pPr>
            <a:endParaRPr lang="fr-CA"/>
          </a:p>
          <a:p>
            <a:pPr marL="342900" indent="-342900" fontAlgn="base">
              <a:buFont typeface="+mj-lt"/>
              <a:buAutoNum type="arabicPeriod"/>
            </a:pPr>
            <a:r>
              <a:rPr lang="en-US"/>
              <a:t>LE BCAPG </a:t>
            </a:r>
            <a:r>
              <a:rPr lang="fr-CA"/>
              <a:t>discutera de vos constatations lors d’une réunion où il décidera si la conformité du programme aux normes est </a:t>
            </a:r>
            <a:r>
              <a:rPr lang="fr-CA" b="1"/>
              <a:t>acceptable ou s’il s’agit d’une préoccupation, d’une faiblesse ou d’une lacune</a:t>
            </a:r>
            <a:r>
              <a:rPr lang="fr-CA"/>
              <a:t>.</a:t>
            </a:r>
          </a:p>
        </p:txBody>
      </p:sp>
      <p:sp>
        <p:nvSpPr>
          <p:cNvPr id="2" name="Footer Placeholder 1">
            <a:extLst>
              <a:ext uri="{FF2B5EF4-FFF2-40B4-BE49-F238E27FC236}">
                <a16:creationId xmlns:a16="http://schemas.microsoft.com/office/drawing/2014/main" id="{9AA426EC-0C7A-48A5-9F01-2DE204E0F222}"/>
              </a:ext>
            </a:extLst>
          </p:cNvPr>
          <p:cNvSpPr>
            <a:spLocks noGrp="1"/>
          </p:cNvSpPr>
          <p:nvPr>
            <p:ph type="ftr" sz="quarter" idx="3"/>
          </p:nvPr>
        </p:nvSpPr>
        <p:spPr/>
        <p:txBody>
          <a:bodyPr/>
          <a:lstStyle/>
          <a:p>
            <a:endParaRPr lang="en-CA"/>
          </a:p>
        </p:txBody>
      </p:sp>
      <p:sp>
        <p:nvSpPr>
          <p:cNvPr id="3" name="Slide Number Placeholder 2">
            <a:extLst>
              <a:ext uri="{FF2B5EF4-FFF2-40B4-BE49-F238E27FC236}">
                <a16:creationId xmlns:a16="http://schemas.microsoft.com/office/drawing/2014/main" id="{03ADCAFF-B392-4337-8C41-F8E25EC887B8}"/>
              </a:ext>
            </a:extLst>
          </p:cNvPr>
          <p:cNvSpPr>
            <a:spLocks noGrp="1"/>
          </p:cNvSpPr>
          <p:nvPr>
            <p:ph type="sldNum" sz="quarter" idx="4"/>
          </p:nvPr>
        </p:nvSpPr>
        <p:spPr/>
        <p:txBody>
          <a:bodyPr/>
          <a:lstStyle/>
          <a:p>
            <a:fld id="{2D00DFA4-54D8-426D-8AF1-9A684DA98554}" type="slidenum">
              <a:rPr lang="en-CA" smtClean="0"/>
              <a:pPr/>
              <a:t>87</a:t>
            </a:fld>
            <a:endParaRPr lang="en-CA"/>
          </a:p>
        </p:txBody>
      </p:sp>
    </p:spTree>
    <p:extLst>
      <p:ext uri="{BB962C8B-B14F-4D97-AF65-F5344CB8AC3E}">
        <p14:creationId xmlns:p14="http://schemas.microsoft.com/office/powerpoint/2010/main" val="56491155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2">
            <a:extLst>
              <a:ext uri="{FF2B5EF4-FFF2-40B4-BE49-F238E27FC236}">
                <a16:creationId xmlns:a16="http://schemas.microsoft.com/office/drawing/2014/main" id="{FD1EA4EE-B859-4C94-B3A7-FBFE0AFE0B10}"/>
              </a:ext>
            </a:extLst>
          </p:cNvPr>
          <p:cNvSpPr txBox="1">
            <a:spLocks noChangeArrowheads="1"/>
          </p:cNvSpPr>
          <p:nvPr>
            <p:custDataLst>
              <p:tags r:id="rId1"/>
            </p:custDataLst>
          </p:nvPr>
        </p:nvSpPr>
        <p:spPr>
          <a:xfrm>
            <a:off x="598946" y="51470"/>
            <a:ext cx="8229600" cy="857250"/>
          </a:xfrm>
          <a:prstGeom prst="rect">
            <a:avLst/>
          </a:prstGeom>
        </p:spPr>
        <p:txBody>
          <a:bodyPr vert="horz" lIns="91440" tIns="45720" rIns="91440" bIns="45720" rtlCol="0" anchor="b" anchorCtr="0">
            <a:normAutofit fontScale="97500"/>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fr-CA">
                <a:solidFill>
                  <a:srgbClr val="003C71"/>
                </a:solidFill>
              </a:rPr>
              <a:t> Après la visite</a:t>
            </a:r>
            <a:br>
              <a:rPr lang="fr-CA">
                <a:solidFill>
                  <a:srgbClr val="003C71"/>
                </a:solidFill>
              </a:rPr>
            </a:br>
            <a:endParaRPr lang="fr-CA" altLang="en-US" sz="2100">
              <a:solidFill>
                <a:srgbClr val="003C71"/>
              </a:solidFill>
            </a:endParaRPr>
          </a:p>
        </p:txBody>
      </p:sp>
      <p:sp>
        <p:nvSpPr>
          <p:cNvPr id="58" name="Content Placeholder 2">
            <a:extLst>
              <a:ext uri="{FF2B5EF4-FFF2-40B4-BE49-F238E27FC236}">
                <a16:creationId xmlns:a16="http://schemas.microsoft.com/office/drawing/2014/main" id="{5AD59977-1519-41BF-B914-430084FCC84D}"/>
              </a:ext>
            </a:extLst>
          </p:cNvPr>
          <p:cNvSpPr txBox="1">
            <a:spLocks/>
          </p:cNvSpPr>
          <p:nvPr>
            <p:custDataLst>
              <p:tags r:id="rId2"/>
            </p:custDataLst>
          </p:nvPr>
        </p:nvSpPr>
        <p:spPr>
          <a:xfrm>
            <a:off x="971600" y="411510"/>
            <a:ext cx="7128792" cy="3524969"/>
          </a:xfrm>
          <a:prstGeom prst="rect">
            <a:avLst/>
          </a:prstGeom>
        </p:spPr>
        <p:txBody>
          <a:bodyPr>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ts val="0"/>
              </a:spcBef>
              <a:buClrTx/>
              <a:buNone/>
            </a:pPr>
            <a:r>
              <a:rPr lang="fr-CA" sz="1800" b="1"/>
              <a:t>+2 semaines</a:t>
            </a:r>
          </a:p>
          <a:p>
            <a:pPr>
              <a:lnSpc>
                <a:spcPct val="120000"/>
              </a:lnSpc>
              <a:spcBef>
                <a:spcPts val="0"/>
              </a:spcBef>
              <a:buClrTx/>
            </a:pPr>
            <a:r>
              <a:rPr lang="fr-CA" sz="1800"/>
              <a:t>Les visiteurs préparent le suivi des points à considérer</a:t>
            </a:r>
          </a:p>
          <a:p>
            <a:pPr>
              <a:lnSpc>
                <a:spcPct val="120000"/>
              </a:lnSpc>
              <a:spcBef>
                <a:spcPts val="0"/>
              </a:spcBef>
              <a:buClrTx/>
            </a:pPr>
            <a:r>
              <a:rPr lang="fr-CA" sz="1800"/>
              <a:t>Le président compile le rapport de l’équipe de visiteurs</a:t>
            </a:r>
          </a:p>
          <a:p>
            <a:pPr>
              <a:lnSpc>
                <a:spcPct val="120000"/>
              </a:lnSpc>
              <a:spcBef>
                <a:spcPts val="0"/>
              </a:spcBef>
              <a:buClrTx/>
            </a:pPr>
            <a:endParaRPr lang="fr-CA" sz="800"/>
          </a:p>
          <a:p>
            <a:pPr marL="0" indent="0">
              <a:lnSpc>
                <a:spcPct val="120000"/>
              </a:lnSpc>
              <a:spcBef>
                <a:spcPts val="0"/>
              </a:spcBef>
              <a:buClrTx/>
              <a:buNone/>
            </a:pPr>
            <a:r>
              <a:rPr lang="fr-CA" sz="1800" b="1"/>
              <a:t>+4 semaines</a:t>
            </a:r>
          </a:p>
          <a:p>
            <a:pPr>
              <a:lnSpc>
                <a:spcPct val="120000"/>
              </a:lnSpc>
              <a:spcBef>
                <a:spcPts val="0"/>
              </a:spcBef>
              <a:buClrTx/>
            </a:pPr>
            <a:r>
              <a:rPr lang="fr-CA" sz="1800"/>
              <a:t>Le réviseur du Bureau d’agrément passe en revue le rapport pour en assurer la cohérence</a:t>
            </a:r>
          </a:p>
          <a:p>
            <a:pPr>
              <a:lnSpc>
                <a:spcPct val="120000"/>
              </a:lnSpc>
              <a:spcBef>
                <a:spcPts val="0"/>
              </a:spcBef>
              <a:buClrTx/>
            </a:pPr>
            <a:r>
              <a:rPr lang="fr-CA" sz="1800"/>
              <a:t>Le rapport est envoyé au doyen de l’EES</a:t>
            </a:r>
          </a:p>
          <a:p>
            <a:pPr>
              <a:lnSpc>
                <a:spcPct val="120000"/>
              </a:lnSpc>
              <a:spcBef>
                <a:spcPts val="0"/>
              </a:spcBef>
              <a:buClrTx/>
            </a:pPr>
            <a:r>
              <a:rPr lang="fr-CA" sz="1800"/>
              <a:t>Le doyen de l’EES vérifie l’exactitude et l’exhaustivité du rapport</a:t>
            </a:r>
          </a:p>
          <a:p>
            <a:pPr>
              <a:lnSpc>
                <a:spcPct val="120000"/>
              </a:lnSpc>
              <a:spcBef>
                <a:spcPts val="0"/>
              </a:spcBef>
              <a:buClrTx/>
            </a:pPr>
            <a:endParaRPr lang="fr-CA" sz="800"/>
          </a:p>
          <a:p>
            <a:pPr marL="0" indent="0">
              <a:lnSpc>
                <a:spcPct val="120000"/>
              </a:lnSpc>
              <a:spcBef>
                <a:spcPts val="0"/>
              </a:spcBef>
              <a:buClrTx/>
              <a:buNone/>
            </a:pPr>
            <a:r>
              <a:rPr lang="fr-CA" sz="1800" b="1"/>
              <a:t>Juin</a:t>
            </a:r>
          </a:p>
          <a:p>
            <a:pPr>
              <a:lnSpc>
                <a:spcPct val="120000"/>
              </a:lnSpc>
              <a:spcBef>
                <a:spcPts val="0"/>
              </a:spcBef>
              <a:buClrTx/>
            </a:pPr>
            <a:r>
              <a:rPr lang="fr-CA" sz="1800"/>
              <a:t>Le dossier de la visite est préparé pour la réunion du BA</a:t>
            </a:r>
          </a:p>
          <a:p>
            <a:pPr>
              <a:lnSpc>
                <a:spcPct val="120000"/>
              </a:lnSpc>
              <a:spcBef>
                <a:spcPts val="0"/>
              </a:spcBef>
              <a:buClrTx/>
            </a:pPr>
            <a:r>
              <a:rPr lang="fr-CA" sz="1800"/>
              <a:t>Décision d’agrément</a:t>
            </a:r>
          </a:p>
          <a:p>
            <a:pPr>
              <a:lnSpc>
                <a:spcPct val="120000"/>
              </a:lnSpc>
              <a:spcBef>
                <a:spcPts val="0"/>
              </a:spcBef>
              <a:buClrTx/>
            </a:pPr>
            <a:r>
              <a:rPr lang="fr-CA" sz="1800"/>
              <a:t>Communication de la décision</a:t>
            </a:r>
          </a:p>
          <a:p>
            <a:pPr marL="0" indent="0">
              <a:lnSpc>
                <a:spcPct val="120000"/>
              </a:lnSpc>
              <a:spcBef>
                <a:spcPts val="0"/>
              </a:spcBef>
              <a:buClrTx/>
              <a:buNone/>
            </a:pPr>
            <a:endParaRPr lang="fr-CA" sz="1800"/>
          </a:p>
        </p:txBody>
      </p:sp>
      <p:sp>
        <p:nvSpPr>
          <p:cNvPr id="2" name="Footer Placeholder 1">
            <a:extLst>
              <a:ext uri="{FF2B5EF4-FFF2-40B4-BE49-F238E27FC236}">
                <a16:creationId xmlns:a16="http://schemas.microsoft.com/office/drawing/2014/main" id="{5B0E14D3-B590-427C-9B77-F6BEFFB6C015}"/>
              </a:ext>
            </a:extLst>
          </p:cNvPr>
          <p:cNvSpPr>
            <a:spLocks noGrp="1"/>
          </p:cNvSpPr>
          <p:nvPr>
            <p:ph type="ftr" sz="quarter" idx="3"/>
          </p:nvPr>
        </p:nvSpPr>
        <p:spPr/>
        <p:txBody>
          <a:bodyPr/>
          <a:lstStyle/>
          <a:p>
            <a:endParaRPr lang="en-CA"/>
          </a:p>
        </p:txBody>
      </p:sp>
      <p:sp>
        <p:nvSpPr>
          <p:cNvPr id="3" name="Slide Number Placeholder 2">
            <a:extLst>
              <a:ext uri="{FF2B5EF4-FFF2-40B4-BE49-F238E27FC236}">
                <a16:creationId xmlns:a16="http://schemas.microsoft.com/office/drawing/2014/main" id="{9E685AB8-9A01-4317-9355-4234185FD97A}"/>
              </a:ext>
            </a:extLst>
          </p:cNvPr>
          <p:cNvSpPr>
            <a:spLocks noGrp="1"/>
          </p:cNvSpPr>
          <p:nvPr>
            <p:ph type="sldNum" sz="quarter" idx="4"/>
          </p:nvPr>
        </p:nvSpPr>
        <p:spPr/>
        <p:txBody>
          <a:bodyPr/>
          <a:lstStyle/>
          <a:p>
            <a:fld id="{2D00DFA4-54D8-426D-8AF1-9A684DA98554}" type="slidenum">
              <a:rPr lang="en-CA" smtClean="0"/>
              <a:pPr/>
              <a:t>88</a:t>
            </a:fld>
            <a:endParaRPr lang="en-CA"/>
          </a:p>
        </p:txBody>
      </p:sp>
    </p:spTree>
    <p:extLst>
      <p:ext uri="{BB962C8B-B14F-4D97-AF65-F5344CB8AC3E}">
        <p14:creationId xmlns:p14="http://schemas.microsoft.com/office/powerpoint/2010/main" val="383385641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1" name="Rectangle 7"/>
          <p:cNvSpPr>
            <a:spLocks noChangeArrowheads="1"/>
          </p:cNvSpPr>
          <p:nvPr>
            <p:custDataLst>
              <p:tags r:id="rId1"/>
            </p:custDataLst>
          </p:nvPr>
        </p:nvSpPr>
        <p:spPr bwMode="auto">
          <a:xfrm>
            <a:off x="0" y="1733550"/>
            <a:ext cx="9144000" cy="1257300"/>
          </a:xfrm>
          <a:prstGeom prst="rect">
            <a:avLst/>
          </a:prstGeom>
          <a:noFill/>
          <a:ln w="9525">
            <a:noFill/>
            <a:miter lim="800000"/>
            <a:headEnd/>
            <a:tailEnd/>
          </a:ln>
        </p:spPr>
        <p:txBody>
          <a:bodyPr anchor="ctr"/>
          <a:lstStyle/>
          <a:p>
            <a:pPr algn="ctr">
              <a:spcBef>
                <a:spcPct val="50000"/>
              </a:spcBef>
              <a:buClrTx/>
              <a:buSzTx/>
              <a:buFontTx/>
              <a:buNone/>
            </a:pPr>
            <a:r>
              <a:rPr lang="fr-CA" sz="1800" b="1">
                <a:latin typeface="Futura" pitchFamily="1" charset="0"/>
              </a:rPr>
              <a:t>Renseignements supplémentaires : </a:t>
            </a:r>
            <a:br>
              <a:rPr lang="fr-CA" b="1">
                <a:solidFill>
                  <a:srgbClr val="00467F"/>
                </a:solidFill>
                <a:latin typeface="Futura" pitchFamily="1" charset="0"/>
              </a:rPr>
            </a:br>
            <a:r>
              <a:rPr lang="fr-CA" altLang="fr-FR" sz="1400" b="1">
                <a:latin typeface="Futura" pitchFamily="1" charset="0"/>
              </a:rPr>
              <a:t>55, rue Metcalfe, bureau 300, Ottawa (Ontario) K1P 6L5</a:t>
            </a:r>
          </a:p>
          <a:p>
            <a:pPr algn="ctr">
              <a:spcBef>
                <a:spcPct val="50000"/>
              </a:spcBef>
              <a:buClrTx/>
              <a:buSzTx/>
              <a:buFontTx/>
              <a:buNone/>
            </a:pPr>
            <a:r>
              <a:rPr lang="fr-CA" altLang="fr-FR" sz="1400" b="1">
                <a:latin typeface="Futura" pitchFamily="1" charset="0"/>
              </a:rPr>
              <a:t>Téléphone : 613-232-2474  /  Télécopieur : 613-230-5759</a:t>
            </a:r>
          </a:p>
          <a:p>
            <a:pPr algn="ctr">
              <a:spcBef>
                <a:spcPct val="50000"/>
              </a:spcBef>
              <a:buClrTx/>
              <a:buSzTx/>
              <a:buFontTx/>
              <a:buNone/>
            </a:pPr>
            <a:r>
              <a:rPr lang="fr-CA" altLang="fr-FR" sz="1400" b="1">
                <a:latin typeface="Futura" pitchFamily="1" charset="0"/>
              </a:rPr>
              <a:t>ingenieurscanada.ca</a:t>
            </a:r>
            <a:endParaRPr lang="fr-CA" sz="1400" b="1">
              <a:latin typeface="Futura" pitchFamily="1" charset="0"/>
            </a:endParaRPr>
          </a:p>
        </p:txBody>
      </p:sp>
      <p:sp>
        <p:nvSpPr>
          <p:cNvPr id="10" name="Text Box 5"/>
          <p:cNvSpPr txBox="1">
            <a:spLocks noChangeArrowheads="1"/>
          </p:cNvSpPr>
          <p:nvPr>
            <p:custDataLst>
              <p:tags r:id="rId2"/>
            </p:custDataLst>
          </p:nvPr>
        </p:nvSpPr>
        <p:spPr bwMode="auto">
          <a:xfrm>
            <a:off x="3880048" y="4343401"/>
            <a:ext cx="4724400" cy="276999"/>
          </a:xfrm>
          <a:prstGeom prst="rect">
            <a:avLst/>
          </a:prstGeom>
          <a:noFill/>
          <a:ln w="9525">
            <a:noFill/>
            <a:miter lim="800000"/>
            <a:headEnd/>
            <a:tailEnd/>
          </a:ln>
        </p:spPr>
        <p:txBody>
          <a:bodyPr>
            <a:spAutoFit/>
          </a:bodyPr>
          <a:lstStyle/>
          <a:p>
            <a:pPr algn="r">
              <a:spcBef>
                <a:spcPct val="50000"/>
              </a:spcBef>
            </a:pPr>
            <a:r>
              <a:rPr lang="en-US" sz="1200" b="1" dirty="0">
                <a:solidFill>
                  <a:schemeClr val="bg2"/>
                </a:solidFill>
                <a:latin typeface="Arial Narrow" pitchFamily="1" charset="0"/>
              </a:rPr>
              <a:t>The road to a P.Eng. begins with the right education </a:t>
            </a:r>
          </a:p>
        </p:txBody>
      </p:sp>
      <p:sp>
        <p:nvSpPr>
          <p:cNvPr id="2" name="Footer Placeholder 1">
            <a:extLst>
              <a:ext uri="{FF2B5EF4-FFF2-40B4-BE49-F238E27FC236}">
                <a16:creationId xmlns:a16="http://schemas.microsoft.com/office/drawing/2014/main" id="{BDA61B0B-941C-458B-B37F-D32FAA1E5D99}"/>
              </a:ext>
            </a:extLst>
          </p:cNvPr>
          <p:cNvSpPr>
            <a:spLocks noGrp="1"/>
          </p:cNvSpPr>
          <p:nvPr>
            <p:ph type="ftr" sz="quarter" idx="3"/>
          </p:nvPr>
        </p:nvSpPr>
        <p:spPr/>
        <p:txBody>
          <a:bodyPr/>
          <a:lstStyle/>
          <a:p>
            <a:endParaRPr lang="en-CA"/>
          </a:p>
        </p:txBody>
      </p:sp>
      <p:sp>
        <p:nvSpPr>
          <p:cNvPr id="3" name="Slide Number Placeholder 2">
            <a:extLst>
              <a:ext uri="{FF2B5EF4-FFF2-40B4-BE49-F238E27FC236}">
                <a16:creationId xmlns:a16="http://schemas.microsoft.com/office/drawing/2014/main" id="{A051F9E3-E52A-4715-8DAB-E600E413E0D8}"/>
              </a:ext>
            </a:extLst>
          </p:cNvPr>
          <p:cNvSpPr>
            <a:spLocks noGrp="1"/>
          </p:cNvSpPr>
          <p:nvPr>
            <p:ph type="sldNum" sz="quarter" idx="4"/>
          </p:nvPr>
        </p:nvSpPr>
        <p:spPr/>
        <p:txBody>
          <a:bodyPr/>
          <a:lstStyle/>
          <a:p>
            <a:fld id="{2D00DFA4-54D8-426D-8AF1-9A684DA98554}" type="slidenum">
              <a:rPr lang="en-CA" smtClean="0"/>
              <a:pPr/>
              <a:t>89</a:t>
            </a:fld>
            <a:endParaRPr lang="en-CA"/>
          </a:p>
        </p:txBody>
      </p:sp>
    </p:spTree>
    <p:extLst>
      <p:ext uri="{BB962C8B-B14F-4D97-AF65-F5344CB8AC3E}">
        <p14:creationId xmlns:p14="http://schemas.microsoft.com/office/powerpoint/2010/main" val="3294869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C9909-E466-4171-95E2-072C6545FB49}"/>
              </a:ext>
            </a:extLst>
          </p:cNvPr>
          <p:cNvSpPr>
            <a:spLocks noGrp="1"/>
          </p:cNvSpPr>
          <p:nvPr>
            <p:ph type="title"/>
            <p:custDataLst>
              <p:tags r:id="rId1"/>
            </p:custDataLst>
          </p:nvPr>
        </p:nvSpPr>
        <p:spPr>
          <a:xfrm>
            <a:off x="457200" y="51470"/>
            <a:ext cx="8229600" cy="857250"/>
          </a:xfrm>
        </p:spPr>
        <p:txBody>
          <a:bodyPr>
            <a:normAutofit/>
          </a:bodyPr>
          <a:lstStyle/>
          <a:p>
            <a:r>
              <a:rPr lang="fr-CA">
                <a:solidFill>
                  <a:srgbClr val="003C71"/>
                </a:solidFill>
              </a:rPr>
              <a:t>Que fait le Bureau d’agrément?</a:t>
            </a:r>
          </a:p>
        </p:txBody>
      </p:sp>
      <p:pic>
        <p:nvPicPr>
          <p:cNvPr id="13" name="Graphic 12" descr="Users">
            <a:extLst>
              <a:ext uri="{FF2B5EF4-FFF2-40B4-BE49-F238E27FC236}">
                <a16:creationId xmlns:a16="http://schemas.microsoft.com/office/drawing/2014/main" id="{BCF781A5-2047-4CB4-985E-291118C8B5E1}"/>
              </a:ext>
            </a:extLst>
          </p:cNvPr>
          <p:cNvPicPr>
            <a:picLocks noChangeAspect="1"/>
          </p:cNvPicPr>
          <p:nvPr>
            <p:custDataLst>
              <p:tags r:id="rId2"/>
            </p:custDataLst>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33804" y="1325910"/>
            <a:ext cx="1944216" cy="1944216"/>
          </a:xfrm>
          <a:prstGeom prst="rect">
            <a:avLst/>
          </a:prstGeom>
        </p:spPr>
      </p:pic>
      <p:pic>
        <p:nvPicPr>
          <p:cNvPr id="14" name="Graphic 13" descr="Magnifying glass">
            <a:extLst>
              <a:ext uri="{FF2B5EF4-FFF2-40B4-BE49-F238E27FC236}">
                <a16:creationId xmlns:a16="http://schemas.microsoft.com/office/drawing/2014/main" id="{C793DEF2-B655-40D5-A991-A32C24CEE100}"/>
              </a:ext>
            </a:extLst>
          </p:cNvPr>
          <p:cNvPicPr>
            <a:picLocks noChangeAspect="1"/>
          </p:cNvPicPr>
          <p:nvPr>
            <p:custDataLst>
              <p:tags r:id="rId3"/>
            </p:custDataLst>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5684237">
            <a:off x="2756950" y="1590753"/>
            <a:ext cx="914400" cy="914400"/>
          </a:xfrm>
          <a:prstGeom prst="rect">
            <a:avLst/>
          </a:prstGeom>
        </p:spPr>
      </p:pic>
      <p:sp>
        <p:nvSpPr>
          <p:cNvPr id="15" name="Arrow: Right 14">
            <a:extLst>
              <a:ext uri="{FF2B5EF4-FFF2-40B4-BE49-F238E27FC236}">
                <a16:creationId xmlns:a16="http://schemas.microsoft.com/office/drawing/2014/main" id="{CFFCC923-69EA-41BA-8C2A-D1F4FC968D51}"/>
              </a:ext>
            </a:extLst>
          </p:cNvPr>
          <p:cNvSpPr/>
          <p:nvPr>
            <p:custDataLst>
              <p:tags r:id="rId4"/>
            </p:custDataLst>
          </p:nvPr>
        </p:nvSpPr>
        <p:spPr>
          <a:xfrm>
            <a:off x="4860032" y="1925573"/>
            <a:ext cx="978408"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6" name="TextBox 15">
            <a:extLst>
              <a:ext uri="{FF2B5EF4-FFF2-40B4-BE49-F238E27FC236}">
                <a16:creationId xmlns:a16="http://schemas.microsoft.com/office/drawing/2014/main" id="{FB3D0898-F771-463F-A767-8812E19916BF}"/>
              </a:ext>
            </a:extLst>
          </p:cNvPr>
          <p:cNvSpPr txBox="1"/>
          <p:nvPr>
            <p:custDataLst>
              <p:tags r:id="rId5"/>
            </p:custDataLst>
          </p:nvPr>
        </p:nvSpPr>
        <p:spPr>
          <a:xfrm>
            <a:off x="511155" y="1144275"/>
            <a:ext cx="2088232" cy="646331"/>
          </a:xfrm>
          <a:prstGeom prst="rect">
            <a:avLst/>
          </a:prstGeom>
          <a:noFill/>
        </p:spPr>
        <p:txBody>
          <a:bodyPr wrap="square" rtlCol="0">
            <a:spAutoFit/>
          </a:bodyPr>
          <a:lstStyle/>
          <a:p>
            <a:pPr algn="ctr"/>
            <a:r>
              <a:rPr lang="fr-CA">
                <a:solidFill>
                  <a:srgbClr val="003C71"/>
                </a:solidFill>
              </a:rPr>
              <a:t>L’équipe de visiteurs</a:t>
            </a:r>
          </a:p>
        </p:txBody>
      </p:sp>
      <p:sp>
        <p:nvSpPr>
          <p:cNvPr id="17" name="TextBox 16">
            <a:extLst>
              <a:ext uri="{FF2B5EF4-FFF2-40B4-BE49-F238E27FC236}">
                <a16:creationId xmlns:a16="http://schemas.microsoft.com/office/drawing/2014/main" id="{657E0297-5313-46E9-ADD7-4C1B48F7371A}"/>
              </a:ext>
            </a:extLst>
          </p:cNvPr>
          <p:cNvSpPr txBox="1"/>
          <p:nvPr>
            <p:custDataLst>
              <p:tags r:id="rId6"/>
            </p:custDataLst>
          </p:nvPr>
        </p:nvSpPr>
        <p:spPr>
          <a:xfrm>
            <a:off x="2683700" y="2672493"/>
            <a:ext cx="3318116" cy="923330"/>
          </a:xfrm>
          <a:prstGeom prst="rect">
            <a:avLst/>
          </a:prstGeom>
          <a:noFill/>
        </p:spPr>
        <p:txBody>
          <a:bodyPr wrap="square" rtlCol="0">
            <a:spAutoFit/>
          </a:bodyPr>
          <a:lstStyle/>
          <a:p>
            <a:pPr algn="ctr"/>
            <a:r>
              <a:rPr lang="fr-CA">
                <a:solidFill>
                  <a:srgbClr val="003C71"/>
                </a:solidFill>
              </a:rPr>
              <a:t>Collecte et examen de l’information sur les programmes</a:t>
            </a:r>
          </a:p>
        </p:txBody>
      </p:sp>
      <p:sp>
        <p:nvSpPr>
          <p:cNvPr id="18" name="Oval 17">
            <a:extLst>
              <a:ext uri="{FF2B5EF4-FFF2-40B4-BE49-F238E27FC236}">
                <a16:creationId xmlns:a16="http://schemas.microsoft.com/office/drawing/2014/main" id="{D5788CC7-9D0C-4CB8-B46A-E298A233F174}"/>
              </a:ext>
            </a:extLst>
          </p:cNvPr>
          <p:cNvSpPr/>
          <p:nvPr>
            <p:custDataLst>
              <p:tags r:id="rId7"/>
            </p:custDataLst>
          </p:nvPr>
        </p:nvSpPr>
        <p:spPr>
          <a:xfrm>
            <a:off x="6083696" y="3795536"/>
            <a:ext cx="2442524" cy="100846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9" name="Graphic 18" descr="Users">
            <a:extLst>
              <a:ext uri="{FF2B5EF4-FFF2-40B4-BE49-F238E27FC236}">
                <a16:creationId xmlns:a16="http://schemas.microsoft.com/office/drawing/2014/main" id="{71D0DE4D-935E-4AAB-9FE5-04B941D9BC10}"/>
              </a:ext>
            </a:extLst>
          </p:cNvPr>
          <p:cNvPicPr>
            <a:picLocks noChangeAspect="1"/>
          </p:cNvPicPr>
          <p:nvPr>
            <p:custDataLst>
              <p:tags r:id="rId8"/>
            </p:custDataLst>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640026" y="2643408"/>
            <a:ext cx="1368152" cy="1368152"/>
          </a:xfrm>
          <a:prstGeom prst="rect">
            <a:avLst/>
          </a:prstGeom>
        </p:spPr>
      </p:pic>
      <p:graphicFrame>
        <p:nvGraphicFramePr>
          <p:cNvPr id="20" name="Diagram 19">
            <a:extLst>
              <a:ext uri="{FF2B5EF4-FFF2-40B4-BE49-F238E27FC236}">
                <a16:creationId xmlns:a16="http://schemas.microsoft.com/office/drawing/2014/main" id="{8FBF7851-B23D-4026-9C9A-AF1A6253A545}"/>
              </a:ext>
            </a:extLst>
          </p:cNvPr>
          <p:cNvGraphicFramePr/>
          <p:nvPr>
            <p:custDataLst>
              <p:tags r:id="rId9"/>
            </p:custDataLst>
          </p:nvPr>
        </p:nvGraphicFramePr>
        <p:xfrm>
          <a:off x="5795664" y="987574"/>
          <a:ext cx="3024808" cy="2557231"/>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3" name="Footer Placeholder 2">
            <a:extLst>
              <a:ext uri="{FF2B5EF4-FFF2-40B4-BE49-F238E27FC236}">
                <a16:creationId xmlns:a16="http://schemas.microsoft.com/office/drawing/2014/main" id="{367BCD73-2B16-4A44-8BEE-17C034501A45}"/>
              </a:ext>
            </a:extLst>
          </p:cNvPr>
          <p:cNvSpPr>
            <a:spLocks noGrp="1"/>
          </p:cNvSpPr>
          <p:nvPr>
            <p:ph type="ftr" sz="quarter" idx="3"/>
          </p:nvPr>
        </p:nvSpPr>
        <p:spPr/>
        <p:txBody>
          <a:bodyPr/>
          <a:lstStyle/>
          <a:p>
            <a:endParaRPr lang="en-CA"/>
          </a:p>
        </p:txBody>
      </p:sp>
      <p:sp>
        <p:nvSpPr>
          <p:cNvPr id="4" name="Slide Number Placeholder 3">
            <a:extLst>
              <a:ext uri="{FF2B5EF4-FFF2-40B4-BE49-F238E27FC236}">
                <a16:creationId xmlns:a16="http://schemas.microsoft.com/office/drawing/2014/main" id="{44ED3453-FEBA-4A08-ABB6-5674540B4212}"/>
              </a:ext>
            </a:extLst>
          </p:cNvPr>
          <p:cNvSpPr>
            <a:spLocks noGrp="1"/>
          </p:cNvSpPr>
          <p:nvPr>
            <p:ph type="sldNum" sz="quarter" idx="4"/>
          </p:nvPr>
        </p:nvSpPr>
        <p:spPr/>
        <p:txBody>
          <a:bodyPr/>
          <a:lstStyle/>
          <a:p>
            <a:fld id="{2D00DFA4-54D8-426D-8AF1-9A684DA98554}" type="slidenum">
              <a:rPr lang="en-CA" smtClean="0"/>
              <a:pPr/>
              <a:t>9</a:t>
            </a:fld>
            <a:endParaRPr lang="en-CA"/>
          </a:p>
        </p:txBody>
      </p:sp>
    </p:spTree>
    <p:extLst>
      <p:ext uri="{BB962C8B-B14F-4D97-AF65-F5344CB8AC3E}">
        <p14:creationId xmlns:p14="http://schemas.microsoft.com/office/powerpoint/2010/main" val="34962285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4"/>
</p:tagLst>
</file>

<file path=ppt/tags/tag100.xml><?xml version="1.0" encoding="utf-8"?>
<p:tagLst xmlns:a="http://schemas.openxmlformats.org/drawingml/2006/main" xmlns:r="http://schemas.openxmlformats.org/officeDocument/2006/relationships" xmlns:p="http://schemas.openxmlformats.org/presentationml/2006/main">
  <p:tag name="NUM" val="1"/>
</p:tagLst>
</file>

<file path=ppt/tags/tag101.xml><?xml version="1.0" encoding="utf-8"?>
<p:tagLst xmlns:a="http://schemas.openxmlformats.org/drawingml/2006/main" xmlns:r="http://schemas.openxmlformats.org/officeDocument/2006/relationships" xmlns:p="http://schemas.openxmlformats.org/presentationml/2006/main">
  <p:tag name="NUM" val="2"/>
</p:tagLst>
</file>

<file path=ppt/tags/tag102.xml><?xml version="1.0" encoding="utf-8"?>
<p:tagLst xmlns:a="http://schemas.openxmlformats.org/drawingml/2006/main" xmlns:r="http://schemas.openxmlformats.org/officeDocument/2006/relationships" xmlns:p="http://schemas.openxmlformats.org/presentationml/2006/main">
  <p:tag name="NUM" val="1"/>
</p:tagLst>
</file>

<file path=ppt/tags/tag103.xml><?xml version="1.0" encoding="utf-8"?>
<p:tagLst xmlns:a="http://schemas.openxmlformats.org/drawingml/2006/main" xmlns:r="http://schemas.openxmlformats.org/officeDocument/2006/relationships" xmlns:p="http://schemas.openxmlformats.org/presentationml/2006/main">
  <p:tag name="NUM" val="2"/>
</p:tagLst>
</file>

<file path=ppt/tags/tag104.xml><?xml version="1.0" encoding="utf-8"?>
<p:tagLst xmlns:a="http://schemas.openxmlformats.org/drawingml/2006/main" xmlns:r="http://schemas.openxmlformats.org/officeDocument/2006/relationships" xmlns:p="http://schemas.openxmlformats.org/presentationml/2006/main">
  <p:tag name="NUM" val="1"/>
</p:tagLst>
</file>

<file path=ppt/tags/tag105.xml><?xml version="1.0" encoding="utf-8"?>
<p:tagLst xmlns:a="http://schemas.openxmlformats.org/drawingml/2006/main" xmlns:r="http://schemas.openxmlformats.org/officeDocument/2006/relationships" xmlns:p="http://schemas.openxmlformats.org/presentationml/2006/main">
  <p:tag name="NUM" val="2"/>
</p:tagLst>
</file>

<file path=ppt/tags/tag106.xml><?xml version="1.0" encoding="utf-8"?>
<p:tagLst xmlns:a="http://schemas.openxmlformats.org/drawingml/2006/main" xmlns:r="http://schemas.openxmlformats.org/officeDocument/2006/relationships" xmlns:p="http://schemas.openxmlformats.org/presentationml/2006/main">
  <p:tag name="NUM" val="3"/>
</p:tagLst>
</file>

<file path=ppt/tags/tag107.xml><?xml version="1.0" encoding="utf-8"?>
<p:tagLst xmlns:a="http://schemas.openxmlformats.org/drawingml/2006/main" xmlns:r="http://schemas.openxmlformats.org/officeDocument/2006/relationships" xmlns:p="http://schemas.openxmlformats.org/presentationml/2006/main">
  <p:tag name="NUM" val="4"/>
</p:tagLst>
</file>

<file path=ppt/tags/tag108.xml><?xml version="1.0" encoding="utf-8"?>
<p:tagLst xmlns:a="http://schemas.openxmlformats.org/drawingml/2006/main" xmlns:r="http://schemas.openxmlformats.org/officeDocument/2006/relationships" xmlns:p="http://schemas.openxmlformats.org/presentationml/2006/main">
  <p:tag name="NUM" val="5"/>
</p:tagLst>
</file>

<file path=ppt/tags/tag109.xml><?xml version="1.0" encoding="utf-8"?>
<p:tagLst xmlns:a="http://schemas.openxmlformats.org/drawingml/2006/main" xmlns:r="http://schemas.openxmlformats.org/officeDocument/2006/relationships" xmlns:p="http://schemas.openxmlformats.org/presentationml/2006/main">
  <p:tag name="NUM" val="6"/>
</p:tagLst>
</file>

<file path=ppt/tags/tag11.xml><?xml version="1.0" encoding="utf-8"?>
<p:tagLst xmlns:a="http://schemas.openxmlformats.org/drawingml/2006/main" xmlns:r="http://schemas.openxmlformats.org/officeDocument/2006/relationships" xmlns:p="http://schemas.openxmlformats.org/presentationml/2006/main">
  <p:tag name="NUM" val="5"/>
</p:tagLst>
</file>

<file path=ppt/tags/tag110.xml><?xml version="1.0" encoding="utf-8"?>
<p:tagLst xmlns:a="http://schemas.openxmlformats.org/drawingml/2006/main" xmlns:r="http://schemas.openxmlformats.org/officeDocument/2006/relationships" xmlns:p="http://schemas.openxmlformats.org/presentationml/2006/main">
  <p:tag name="NUM" val="7"/>
</p:tagLst>
</file>

<file path=ppt/tags/tag111.xml><?xml version="1.0" encoding="utf-8"?>
<p:tagLst xmlns:a="http://schemas.openxmlformats.org/drawingml/2006/main" xmlns:r="http://schemas.openxmlformats.org/officeDocument/2006/relationships" xmlns:p="http://schemas.openxmlformats.org/presentationml/2006/main">
  <p:tag name="NUM" val="8"/>
</p:tagLst>
</file>

<file path=ppt/tags/tag112.xml><?xml version="1.0" encoding="utf-8"?>
<p:tagLst xmlns:a="http://schemas.openxmlformats.org/drawingml/2006/main" xmlns:r="http://schemas.openxmlformats.org/officeDocument/2006/relationships" xmlns:p="http://schemas.openxmlformats.org/presentationml/2006/main">
  <p:tag name="NUM" val="9"/>
</p:tagLst>
</file>

<file path=ppt/tags/tag113.xml><?xml version="1.0" encoding="utf-8"?>
<p:tagLst xmlns:a="http://schemas.openxmlformats.org/drawingml/2006/main" xmlns:r="http://schemas.openxmlformats.org/officeDocument/2006/relationships" xmlns:p="http://schemas.openxmlformats.org/presentationml/2006/main">
  <p:tag name="NUM" val="10"/>
</p:tagLst>
</file>

<file path=ppt/tags/tag114.xml><?xml version="1.0" encoding="utf-8"?>
<p:tagLst xmlns:a="http://schemas.openxmlformats.org/drawingml/2006/main" xmlns:r="http://schemas.openxmlformats.org/officeDocument/2006/relationships" xmlns:p="http://schemas.openxmlformats.org/presentationml/2006/main">
  <p:tag name="NUM" val="11"/>
</p:tagLst>
</file>

<file path=ppt/tags/tag115.xml><?xml version="1.0" encoding="utf-8"?>
<p:tagLst xmlns:a="http://schemas.openxmlformats.org/drawingml/2006/main" xmlns:r="http://schemas.openxmlformats.org/officeDocument/2006/relationships" xmlns:p="http://schemas.openxmlformats.org/presentationml/2006/main">
  <p:tag name="NUM" val="12"/>
</p:tagLst>
</file>

<file path=ppt/tags/tag116.xml><?xml version="1.0" encoding="utf-8"?>
<p:tagLst xmlns:a="http://schemas.openxmlformats.org/drawingml/2006/main" xmlns:r="http://schemas.openxmlformats.org/officeDocument/2006/relationships" xmlns:p="http://schemas.openxmlformats.org/presentationml/2006/main">
  <p:tag name="NUM" val="13"/>
</p:tagLst>
</file>

<file path=ppt/tags/tag117.xml><?xml version="1.0" encoding="utf-8"?>
<p:tagLst xmlns:a="http://schemas.openxmlformats.org/drawingml/2006/main" xmlns:r="http://schemas.openxmlformats.org/officeDocument/2006/relationships" xmlns:p="http://schemas.openxmlformats.org/presentationml/2006/main">
  <p:tag name="NUM" val="14"/>
</p:tagLst>
</file>

<file path=ppt/tags/tag118.xml><?xml version="1.0" encoding="utf-8"?>
<p:tagLst xmlns:a="http://schemas.openxmlformats.org/drawingml/2006/main" xmlns:r="http://schemas.openxmlformats.org/officeDocument/2006/relationships" xmlns:p="http://schemas.openxmlformats.org/presentationml/2006/main">
  <p:tag name="NUM" val="15"/>
</p:tagLst>
</file>

<file path=ppt/tags/tag119.xml><?xml version="1.0" encoding="utf-8"?>
<p:tagLst xmlns:a="http://schemas.openxmlformats.org/drawingml/2006/main" xmlns:r="http://schemas.openxmlformats.org/officeDocument/2006/relationships" xmlns:p="http://schemas.openxmlformats.org/presentationml/2006/main">
  <p:tag name="NUM" val="16"/>
</p:tagLst>
</file>

<file path=ppt/tags/tag12.xml><?xml version="1.0" encoding="utf-8"?>
<p:tagLst xmlns:a="http://schemas.openxmlformats.org/drawingml/2006/main" xmlns:r="http://schemas.openxmlformats.org/officeDocument/2006/relationships" xmlns:p="http://schemas.openxmlformats.org/presentationml/2006/main">
  <p:tag name="NUM" val="6"/>
</p:tagLst>
</file>

<file path=ppt/tags/tag120.xml><?xml version="1.0" encoding="utf-8"?>
<p:tagLst xmlns:a="http://schemas.openxmlformats.org/drawingml/2006/main" xmlns:r="http://schemas.openxmlformats.org/officeDocument/2006/relationships" xmlns:p="http://schemas.openxmlformats.org/presentationml/2006/main">
  <p:tag name="NUM" val="1"/>
</p:tagLst>
</file>

<file path=ppt/tags/tag121.xml><?xml version="1.0" encoding="utf-8"?>
<p:tagLst xmlns:a="http://schemas.openxmlformats.org/drawingml/2006/main" xmlns:r="http://schemas.openxmlformats.org/officeDocument/2006/relationships" xmlns:p="http://schemas.openxmlformats.org/presentationml/2006/main">
  <p:tag name="NUM" val="2"/>
</p:tagLst>
</file>

<file path=ppt/tags/tag122.xml><?xml version="1.0" encoding="utf-8"?>
<p:tagLst xmlns:a="http://schemas.openxmlformats.org/drawingml/2006/main" xmlns:r="http://schemas.openxmlformats.org/officeDocument/2006/relationships" xmlns:p="http://schemas.openxmlformats.org/presentationml/2006/main">
  <p:tag name="NUM" val="3"/>
</p:tagLst>
</file>

<file path=ppt/tags/tag123.xml><?xml version="1.0" encoding="utf-8"?>
<p:tagLst xmlns:a="http://schemas.openxmlformats.org/drawingml/2006/main" xmlns:r="http://schemas.openxmlformats.org/officeDocument/2006/relationships" xmlns:p="http://schemas.openxmlformats.org/presentationml/2006/main">
  <p:tag name="NUM" val="1"/>
</p:tagLst>
</file>

<file path=ppt/tags/tag124.xml><?xml version="1.0" encoding="utf-8"?>
<p:tagLst xmlns:a="http://schemas.openxmlformats.org/drawingml/2006/main" xmlns:r="http://schemas.openxmlformats.org/officeDocument/2006/relationships" xmlns:p="http://schemas.openxmlformats.org/presentationml/2006/main">
  <p:tag name="NUM" val="2"/>
</p:tagLst>
</file>

<file path=ppt/tags/tag125.xml><?xml version="1.0" encoding="utf-8"?>
<p:tagLst xmlns:a="http://schemas.openxmlformats.org/drawingml/2006/main" xmlns:r="http://schemas.openxmlformats.org/officeDocument/2006/relationships" xmlns:p="http://schemas.openxmlformats.org/presentationml/2006/main">
  <p:tag name="NUM" val="1"/>
</p:tagLst>
</file>

<file path=ppt/tags/tag126.xml><?xml version="1.0" encoding="utf-8"?>
<p:tagLst xmlns:a="http://schemas.openxmlformats.org/drawingml/2006/main" xmlns:r="http://schemas.openxmlformats.org/officeDocument/2006/relationships" xmlns:p="http://schemas.openxmlformats.org/presentationml/2006/main">
  <p:tag name="NUM" val="3"/>
</p:tagLst>
</file>

<file path=ppt/tags/tag127.xml><?xml version="1.0" encoding="utf-8"?>
<p:tagLst xmlns:a="http://schemas.openxmlformats.org/drawingml/2006/main" xmlns:r="http://schemas.openxmlformats.org/officeDocument/2006/relationships" xmlns:p="http://schemas.openxmlformats.org/presentationml/2006/main">
  <p:tag name="NUM" val="2"/>
</p:tagLst>
</file>

<file path=ppt/tags/tag128.xml><?xml version="1.0" encoding="utf-8"?>
<p:tagLst xmlns:a="http://schemas.openxmlformats.org/drawingml/2006/main" xmlns:r="http://schemas.openxmlformats.org/officeDocument/2006/relationships" xmlns:p="http://schemas.openxmlformats.org/presentationml/2006/main">
  <p:tag name="NUM" val="1"/>
</p:tagLst>
</file>

<file path=ppt/tags/tag129.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7"/>
</p:tagLst>
</file>

<file path=ppt/tags/tag130.xml><?xml version="1.0" encoding="utf-8"?>
<p:tagLst xmlns:a="http://schemas.openxmlformats.org/drawingml/2006/main" xmlns:r="http://schemas.openxmlformats.org/officeDocument/2006/relationships" xmlns:p="http://schemas.openxmlformats.org/presentationml/2006/main">
  <p:tag name="NUM" val="1"/>
</p:tagLst>
</file>

<file path=ppt/tags/tag131.xml><?xml version="1.0" encoding="utf-8"?>
<p:tagLst xmlns:a="http://schemas.openxmlformats.org/drawingml/2006/main" xmlns:r="http://schemas.openxmlformats.org/officeDocument/2006/relationships" xmlns:p="http://schemas.openxmlformats.org/presentationml/2006/main">
  <p:tag name="NUM" val="2"/>
</p:tagLst>
</file>

<file path=ppt/tags/tag132.xml><?xml version="1.0" encoding="utf-8"?>
<p:tagLst xmlns:a="http://schemas.openxmlformats.org/drawingml/2006/main" xmlns:r="http://schemas.openxmlformats.org/officeDocument/2006/relationships" xmlns:p="http://schemas.openxmlformats.org/presentationml/2006/main">
  <p:tag name="NUM" val="1"/>
</p:tagLst>
</file>

<file path=ppt/tags/tag133.xml><?xml version="1.0" encoding="utf-8"?>
<p:tagLst xmlns:a="http://schemas.openxmlformats.org/drawingml/2006/main" xmlns:r="http://schemas.openxmlformats.org/officeDocument/2006/relationships" xmlns:p="http://schemas.openxmlformats.org/presentationml/2006/main">
  <p:tag name="NUM" val="2"/>
</p:tagLst>
</file>

<file path=ppt/tags/tag134.xml><?xml version="1.0" encoding="utf-8"?>
<p:tagLst xmlns:a="http://schemas.openxmlformats.org/drawingml/2006/main" xmlns:r="http://schemas.openxmlformats.org/officeDocument/2006/relationships" xmlns:p="http://schemas.openxmlformats.org/presentationml/2006/main">
  <p:tag name="NUM" val="1"/>
</p:tagLst>
</file>

<file path=ppt/tags/tag135.xml><?xml version="1.0" encoding="utf-8"?>
<p:tagLst xmlns:a="http://schemas.openxmlformats.org/drawingml/2006/main" xmlns:r="http://schemas.openxmlformats.org/officeDocument/2006/relationships" xmlns:p="http://schemas.openxmlformats.org/presentationml/2006/main">
  <p:tag name="NUM" val="2"/>
</p:tagLst>
</file>

<file path=ppt/tags/tag136.xml><?xml version="1.0" encoding="utf-8"?>
<p:tagLst xmlns:a="http://schemas.openxmlformats.org/drawingml/2006/main" xmlns:r="http://schemas.openxmlformats.org/officeDocument/2006/relationships" xmlns:p="http://schemas.openxmlformats.org/presentationml/2006/main">
  <p:tag name="NUM" val="1"/>
</p:tagLst>
</file>

<file path=ppt/tags/tag137.xml><?xml version="1.0" encoding="utf-8"?>
<p:tagLst xmlns:a="http://schemas.openxmlformats.org/drawingml/2006/main" xmlns:r="http://schemas.openxmlformats.org/officeDocument/2006/relationships" xmlns:p="http://schemas.openxmlformats.org/presentationml/2006/main">
  <p:tag name="NUM" val="2"/>
</p:tagLst>
</file>

<file path=ppt/tags/tag138.xml><?xml version="1.0" encoding="utf-8"?>
<p:tagLst xmlns:a="http://schemas.openxmlformats.org/drawingml/2006/main" xmlns:r="http://schemas.openxmlformats.org/officeDocument/2006/relationships" xmlns:p="http://schemas.openxmlformats.org/presentationml/2006/main">
  <p:tag name="NUM" val="1"/>
</p:tagLst>
</file>

<file path=ppt/tags/tag139.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8"/>
</p:tagLst>
</file>

<file path=ppt/tags/tag140.xml><?xml version="1.0" encoding="utf-8"?>
<p:tagLst xmlns:a="http://schemas.openxmlformats.org/drawingml/2006/main" xmlns:r="http://schemas.openxmlformats.org/officeDocument/2006/relationships" xmlns:p="http://schemas.openxmlformats.org/presentationml/2006/main">
  <p:tag name="NUM" val="3"/>
</p:tagLst>
</file>

<file path=ppt/tags/tag141.xml><?xml version="1.0" encoding="utf-8"?>
<p:tagLst xmlns:a="http://schemas.openxmlformats.org/drawingml/2006/main" xmlns:r="http://schemas.openxmlformats.org/officeDocument/2006/relationships" xmlns:p="http://schemas.openxmlformats.org/presentationml/2006/main">
  <p:tag name="NUM" val="1"/>
</p:tagLst>
</file>

<file path=ppt/tags/tag142.xml><?xml version="1.0" encoding="utf-8"?>
<p:tagLst xmlns:a="http://schemas.openxmlformats.org/drawingml/2006/main" xmlns:r="http://schemas.openxmlformats.org/officeDocument/2006/relationships" xmlns:p="http://schemas.openxmlformats.org/presentationml/2006/main">
  <p:tag name="NUM" val="2"/>
</p:tagLst>
</file>

<file path=ppt/tags/tag143.xml><?xml version="1.0" encoding="utf-8"?>
<p:tagLst xmlns:a="http://schemas.openxmlformats.org/drawingml/2006/main" xmlns:r="http://schemas.openxmlformats.org/officeDocument/2006/relationships" xmlns:p="http://schemas.openxmlformats.org/presentationml/2006/main">
  <p:tag name="NUM" val="3"/>
</p:tagLst>
</file>

<file path=ppt/tags/tag144.xml><?xml version="1.0" encoding="utf-8"?>
<p:tagLst xmlns:a="http://schemas.openxmlformats.org/drawingml/2006/main" xmlns:r="http://schemas.openxmlformats.org/officeDocument/2006/relationships" xmlns:p="http://schemas.openxmlformats.org/presentationml/2006/main">
  <p:tag name="NUM" val="4"/>
</p:tagLst>
</file>

<file path=ppt/tags/tag145.xml><?xml version="1.0" encoding="utf-8"?>
<p:tagLst xmlns:a="http://schemas.openxmlformats.org/drawingml/2006/main" xmlns:r="http://schemas.openxmlformats.org/officeDocument/2006/relationships" xmlns:p="http://schemas.openxmlformats.org/presentationml/2006/main">
  <p:tag name="NUM" val="5"/>
</p:tagLst>
</file>

<file path=ppt/tags/tag146.xml><?xml version="1.0" encoding="utf-8"?>
<p:tagLst xmlns:a="http://schemas.openxmlformats.org/drawingml/2006/main" xmlns:r="http://schemas.openxmlformats.org/officeDocument/2006/relationships" xmlns:p="http://schemas.openxmlformats.org/presentationml/2006/main">
  <p:tag name="NUM" val="6"/>
</p:tagLst>
</file>

<file path=ppt/tags/tag147.xml><?xml version="1.0" encoding="utf-8"?>
<p:tagLst xmlns:a="http://schemas.openxmlformats.org/drawingml/2006/main" xmlns:r="http://schemas.openxmlformats.org/officeDocument/2006/relationships" xmlns:p="http://schemas.openxmlformats.org/presentationml/2006/main">
  <p:tag name="NUM" val="7"/>
</p:tagLst>
</file>

<file path=ppt/tags/tag148.xml><?xml version="1.0" encoding="utf-8"?>
<p:tagLst xmlns:a="http://schemas.openxmlformats.org/drawingml/2006/main" xmlns:r="http://schemas.openxmlformats.org/officeDocument/2006/relationships" xmlns:p="http://schemas.openxmlformats.org/presentationml/2006/main">
  <p:tag name="NUM" val="8"/>
</p:tagLst>
</file>

<file path=ppt/tags/tag149.xml><?xml version="1.0" encoding="utf-8"?>
<p:tagLst xmlns:a="http://schemas.openxmlformats.org/drawingml/2006/main" xmlns:r="http://schemas.openxmlformats.org/officeDocument/2006/relationships" xmlns:p="http://schemas.openxmlformats.org/presentationml/2006/main">
  <p:tag name="NUM" val="9"/>
</p:tagLst>
</file>

<file path=ppt/tags/tag15.xml><?xml version="1.0" encoding="utf-8"?>
<p:tagLst xmlns:a="http://schemas.openxmlformats.org/drawingml/2006/main" xmlns:r="http://schemas.openxmlformats.org/officeDocument/2006/relationships" xmlns:p="http://schemas.openxmlformats.org/presentationml/2006/main">
  <p:tag name="NUM" val="9"/>
</p:tagLst>
</file>

<file path=ppt/tags/tag150.xml><?xml version="1.0" encoding="utf-8"?>
<p:tagLst xmlns:a="http://schemas.openxmlformats.org/drawingml/2006/main" xmlns:r="http://schemas.openxmlformats.org/officeDocument/2006/relationships" xmlns:p="http://schemas.openxmlformats.org/presentationml/2006/main">
  <p:tag name="NUM" val="10"/>
</p:tagLst>
</file>

<file path=ppt/tags/tag151.xml><?xml version="1.0" encoding="utf-8"?>
<p:tagLst xmlns:a="http://schemas.openxmlformats.org/drawingml/2006/main" xmlns:r="http://schemas.openxmlformats.org/officeDocument/2006/relationships" xmlns:p="http://schemas.openxmlformats.org/presentationml/2006/main">
  <p:tag name="NUM" val="11"/>
</p:tagLst>
</file>

<file path=ppt/tags/tag152.xml><?xml version="1.0" encoding="utf-8"?>
<p:tagLst xmlns:a="http://schemas.openxmlformats.org/drawingml/2006/main" xmlns:r="http://schemas.openxmlformats.org/officeDocument/2006/relationships" xmlns:p="http://schemas.openxmlformats.org/presentationml/2006/main">
  <p:tag name="NUM" val="12"/>
</p:tagLst>
</file>

<file path=ppt/tags/tag153.xml><?xml version="1.0" encoding="utf-8"?>
<p:tagLst xmlns:a="http://schemas.openxmlformats.org/drawingml/2006/main" xmlns:r="http://schemas.openxmlformats.org/officeDocument/2006/relationships" xmlns:p="http://schemas.openxmlformats.org/presentationml/2006/main">
  <p:tag name="NUM" val="3"/>
</p:tagLst>
</file>

<file path=ppt/tags/tag154.xml><?xml version="1.0" encoding="utf-8"?>
<p:tagLst xmlns:a="http://schemas.openxmlformats.org/drawingml/2006/main" xmlns:r="http://schemas.openxmlformats.org/officeDocument/2006/relationships" xmlns:p="http://schemas.openxmlformats.org/presentationml/2006/main">
  <p:tag name="NUM" val="1"/>
</p:tagLst>
</file>

<file path=ppt/tags/tag155.xml><?xml version="1.0" encoding="utf-8"?>
<p:tagLst xmlns:a="http://schemas.openxmlformats.org/drawingml/2006/main" xmlns:r="http://schemas.openxmlformats.org/officeDocument/2006/relationships" xmlns:p="http://schemas.openxmlformats.org/presentationml/2006/main">
  <p:tag name="NUM" val="2"/>
</p:tagLst>
</file>

<file path=ppt/tags/tag156.xml><?xml version="1.0" encoding="utf-8"?>
<p:tagLst xmlns:a="http://schemas.openxmlformats.org/drawingml/2006/main" xmlns:r="http://schemas.openxmlformats.org/officeDocument/2006/relationships" xmlns:p="http://schemas.openxmlformats.org/presentationml/2006/main">
  <p:tag name="NUM" val="1"/>
</p:tagLst>
</file>

<file path=ppt/tags/tag157.xml><?xml version="1.0" encoding="utf-8"?>
<p:tagLst xmlns:a="http://schemas.openxmlformats.org/drawingml/2006/main" xmlns:r="http://schemas.openxmlformats.org/officeDocument/2006/relationships" xmlns:p="http://schemas.openxmlformats.org/presentationml/2006/main">
  <p:tag name="NUM" val="2"/>
</p:tagLst>
</file>

<file path=ppt/tags/tag158.xml><?xml version="1.0" encoding="utf-8"?>
<p:tagLst xmlns:a="http://schemas.openxmlformats.org/drawingml/2006/main" xmlns:r="http://schemas.openxmlformats.org/officeDocument/2006/relationships" xmlns:p="http://schemas.openxmlformats.org/presentationml/2006/main">
  <p:tag name="NUM" val="3"/>
</p:tagLst>
</file>

<file path=ppt/tags/tag159.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60.xml><?xml version="1.0" encoding="utf-8"?>
<p:tagLst xmlns:a="http://schemas.openxmlformats.org/drawingml/2006/main" xmlns:r="http://schemas.openxmlformats.org/officeDocument/2006/relationships" xmlns:p="http://schemas.openxmlformats.org/presentationml/2006/main">
  <p:tag name="NUM" val="2"/>
</p:tagLst>
</file>

<file path=ppt/tags/tag161.xml><?xml version="1.0" encoding="utf-8"?>
<p:tagLst xmlns:a="http://schemas.openxmlformats.org/drawingml/2006/main" xmlns:r="http://schemas.openxmlformats.org/officeDocument/2006/relationships" xmlns:p="http://schemas.openxmlformats.org/presentationml/2006/main">
  <p:tag name="NUM" val="3"/>
</p:tagLst>
</file>

<file path=ppt/tags/tag162.xml><?xml version="1.0" encoding="utf-8"?>
<p:tagLst xmlns:a="http://schemas.openxmlformats.org/drawingml/2006/main" xmlns:r="http://schemas.openxmlformats.org/officeDocument/2006/relationships" xmlns:p="http://schemas.openxmlformats.org/presentationml/2006/main">
  <p:tag name="NUM" val="4"/>
</p:tagLst>
</file>

<file path=ppt/tags/tag163.xml><?xml version="1.0" encoding="utf-8"?>
<p:tagLst xmlns:a="http://schemas.openxmlformats.org/drawingml/2006/main" xmlns:r="http://schemas.openxmlformats.org/officeDocument/2006/relationships" xmlns:p="http://schemas.openxmlformats.org/presentationml/2006/main">
  <p:tag name="NUM" val="5"/>
</p:tagLst>
</file>

<file path=ppt/tags/tag164.xml><?xml version="1.0" encoding="utf-8"?>
<p:tagLst xmlns:a="http://schemas.openxmlformats.org/drawingml/2006/main" xmlns:r="http://schemas.openxmlformats.org/officeDocument/2006/relationships" xmlns:p="http://schemas.openxmlformats.org/presentationml/2006/main">
  <p:tag name="NUM" val="1"/>
</p:tagLst>
</file>

<file path=ppt/tags/tag165.xml><?xml version="1.0" encoding="utf-8"?>
<p:tagLst xmlns:a="http://schemas.openxmlformats.org/drawingml/2006/main" xmlns:r="http://schemas.openxmlformats.org/officeDocument/2006/relationships" xmlns:p="http://schemas.openxmlformats.org/presentationml/2006/main">
  <p:tag name="NUM" val="2"/>
</p:tagLst>
</file>

<file path=ppt/tags/tag166.xml><?xml version="1.0" encoding="utf-8"?>
<p:tagLst xmlns:a="http://schemas.openxmlformats.org/drawingml/2006/main" xmlns:r="http://schemas.openxmlformats.org/officeDocument/2006/relationships" xmlns:p="http://schemas.openxmlformats.org/presentationml/2006/main">
  <p:tag name="NUM" val="3"/>
</p:tagLst>
</file>

<file path=ppt/tags/tag167.xml><?xml version="1.0" encoding="utf-8"?>
<p:tagLst xmlns:a="http://schemas.openxmlformats.org/drawingml/2006/main" xmlns:r="http://schemas.openxmlformats.org/officeDocument/2006/relationships" xmlns:p="http://schemas.openxmlformats.org/presentationml/2006/main">
  <p:tag name="NUM" val="4"/>
</p:tagLst>
</file>

<file path=ppt/tags/tag168.xml><?xml version="1.0" encoding="utf-8"?>
<p:tagLst xmlns:a="http://schemas.openxmlformats.org/drawingml/2006/main" xmlns:r="http://schemas.openxmlformats.org/officeDocument/2006/relationships" xmlns:p="http://schemas.openxmlformats.org/presentationml/2006/main">
  <p:tag name="NUM" val="5"/>
</p:tagLst>
</file>

<file path=ppt/tags/tag169.xml><?xml version="1.0" encoding="utf-8"?>
<p:tagLst xmlns:a="http://schemas.openxmlformats.org/drawingml/2006/main" xmlns:r="http://schemas.openxmlformats.org/officeDocument/2006/relationships" xmlns:p="http://schemas.openxmlformats.org/presentationml/2006/main">
  <p:tag name="NUM" val="6"/>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70.xml><?xml version="1.0" encoding="utf-8"?>
<p:tagLst xmlns:a="http://schemas.openxmlformats.org/drawingml/2006/main" xmlns:r="http://schemas.openxmlformats.org/officeDocument/2006/relationships" xmlns:p="http://schemas.openxmlformats.org/presentationml/2006/main">
  <p:tag name="NUM" val="7"/>
</p:tagLst>
</file>

<file path=ppt/tags/tag171.xml><?xml version="1.0" encoding="utf-8"?>
<p:tagLst xmlns:a="http://schemas.openxmlformats.org/drawingml/2006/main" xmlns:r="http://schemas.openxmlformats.org/officeDocument/2006/relationships" xmlns:p="http://schemas.openxmlformats.org/presentationml/2006/main">
  <p:tag name="NUM" val="1"/>
</p:tagLst>
</file>

<file path=ppt/tags/tag172.xml><?xml version="1.0" encoding="utf-8"?>
<p:tagLst xmlns:a="http://schemas.openxmlformats.org/drawingml/2006/main" xmlns:r="http://schemas.openxmlformats.org/officeDocument/2006/relationships" xmlns:p="http://schemas.openxmlformats.org/presentationml/2006/main">
  <p:tag name="NUM" val="2"/>
</p:tagLst>
</file>

<file path=ppt/tags/tag173.xml><?xml version="1.0" encoding="utf-8"?>
<p:tagLst xmlns:a="http://schemas.openxmlformats.org/drawingml/2006/main" xmlns:r="http://schemas.openxmlformats.org/officeDocument/2006/relationships" xmlns:p="http://schemas.openxmlformats.org/presentationml/2006/main">
  <p:tag name="NUM" val="3"/>
</p:tagLst>
</file>

<file path=ppt/tags/tag174.xml><?xml version="1.0" encoding="utf-8"?>
<p:tagLst xmlns:a="http://schemas.openxmlformats.org/drawingml/2006/main" xmlns:r="http://schemas.openxmlformats.org/officeDocument/2006/relationships" xmlns:p="http://schemas.openxmlformats.org/presentationml/2006/main">
  <p:tag name="NUM" val="4"/>
</p:tagLst>
</file>

<file path=ppt/tags/tag175.xml><?xml version="1.0" encoding="utf-8"?>
<p:tagLst xmlns:a="http://schemas.openxmlformats.org/drawingml/2006/main" xmlns:r="http://schemas.openxmlformats.org/officeDocument/2006/relationships" xmlns:p="http://schemas.openxmlformats.org/presentationml/2006/main">
  <p:tag name="NUM" val="5"/>
</p:tagLst>
</file>

<file path=ppt/tags/tag176.xml><?xml version="1.0" encoding="utf-8"?>
<p:tagLst xmlns:a="http://schemas.openxmlformats.org/drawingml/2006/main" xmlns:r="http://schemas.openxmlformats.org/officeDocument/2006/relationships" xmlns:p="http://schemas.openxmlformats.org/presentationml/2006/main">
  <p:tag name="NUM" val="1"/>
</p:tagLst>
</file>

<file path=ppt/tags/tag177.xml><?xml version="1.0" encoding="utf-8"?>
<p:tagLst xmlns:a="http://schemas.openxmlformats.org/drawingml/2006/main" xmlns:r="http://schemas.openxmlformats.org/officeDocument/2006/relationships" xmlns:p="http://schemas.openxmlformats.org/presentationml/2006/main">
  <p:tag name="NUM" val="2"/>
</p:tagLst>
</file>

<file path=ppt/tags/tag178.xml><?xml version="1.0" encoding="utf-8"?>
<p:tagLst xmlns:a="http://schemas.openxmlformats.org/drawingml/2006/main" xmlns:r="http://schemas.openxmlformats.org/officeDocument/2006/relationships" xmlns:p="http://schemas.openxmlformats.org/presentationml/2006/main">
  <p:tag name="NUM" val="3"/>
</p:tagLst>
</file>

<file path=ppt/tags/tag179.xml><?xml version="1.0" encoding="utf-8"?>
<p:tagLst xmlns:a="http://schemas.openxmlformats.org/drawingml/2006/main" xmlns:r="http://schemas.openxmlformats.org/officeDocument/2006/relationships" xmlns:p="http://schemas.openxmlformats.org/presentationml/2006/main">
  <p:tag name="NUM" val="4"/>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80.xml><?xml version="1.0" encoding="utf-8"?>
<p:tagLst xmlns:a="http://schemas.openxmlformats.org/drawingml/2006/main" xmlns:r="http://schemas.openxmlformats.org/officeDocument/2006/relationships" xmlns:p="http://schemas.openxmlformats.org/presentationml/2006/main">
  <p:tag name="NUM" val="5"/>
</p:tagLst>
</file>

<file path=ppt/tags/tag181.xml><?xml version="1.0" encoding="utf-8"?>
<p:tagLst xmlns:a="http://schemas.openxmlformats.org/drawingml/2006/main" xmlns:r="http://schemas.openxmlformats.org/officeDocument/2006/relationships" xmlns:p="http://schemas.openxmlformats.org/presentationml/2006/main">
  <p:tag name="NUM" val="6"/>
</p:tagLst>
</file>

<file path=ppt/tags/tag182.xml><?xml version="1.0" encoding="utf-8"?>
<p:tagLst xmlns:a="http://schemas.openxmlformats.org/drawingml/2006/main" xmlns:r="http://schemas.openxmlformats.org/officeDocument/2006/relationships" xmlns:p="http://schemas.openxmlformats.org/presentationml/2006/main">
  <p:tag name="NUM" val="1"/>
</p:tagLst>
</file>

<file path=ppt/tags/tag183.xml><?xml version="1.0" encoding="utf-8"?>
<p:tagLst xmlns:a="http://schemas.openxmlformats.org/drawingml/2006/main" xmlns:r="http://schemas.openxmlformats.org/officeDocument/2006/relationships" xmlns:p="http://schemas.openxmlformats.org/presentationml/2006/main">
  <p:tag name="NUM" val="2"/>
</p:tagLst>
</file>

<file path=ppt/tags/tag184.xml><?xml version="1.0" encoding="utf-8"?>
<p:tagLst xmlns:a="http://schemas.openxmlformats.org/drawingml/2006/main" xmlns:r="http://schemas.openxmlformats.org/officeDocument/2006/relationships" xmlns:p="http://schemas.openxmlformats.org/presentationml/2006/main">
  <p:tag name="NUM" val="3"/>
</p:tagLst>
</file>

<file path=ppt/tags/tag185.xml><?xml version="1.0" encoding="utf-8"?>
<p:tagLst xmlns:a="http://schemas.openxmlformats.org/drawingml/2006/main" xmlns:r="http://schemas.openxmlformats.org/officeDocument/2006/relationships" xmlns:p="http://schemas.openxmlformats.org/presentationml/2006/main">
  <p:tag name="NUM" val="1"/>
</p:tagLst>
</file>

<file path=ppt/tags/tag186.xml><?xml version="1.0" encoding="utf-8"?>
<p:tagLst xmlns:a="http://schemas.openxmlformats.org/drawingml/2006/main" xmlns:r="http://schemas.openxmlformats.org/officeDocument/2006/relationships" xmlns:p="http://schemas.openxmlformats.org/presentationml/2006/main">
  <p:tag name="NUM" val="2"/>
</p:tagLst>
</file>

<file path=ppt/tags/tag187.xml><?xml version="1.0" encoding="utf-8"?>
<p:tagLst xmlns:a="http://schemas.openxmlformats.org/drawingml/2006/main" xmlns:r="http://schemas.openxmlformats.org/officeDocument/2006/relationships" xmlns:p="http://schemas.openxmlformats.org/presentationml/2006/main">
  <p:tag name="NUM" val="3"/>
</p:tagLst>
</file>

<file path=ppt/tags/tag188.xml><?xml version="1.0" encoding="utf-8"?>
<p:tagLst xmlns:a="http://schemas.openxmlformats.org/drawingml/2006/main" xmlns:r="http://schemas.openxmlformats.org/officeDocument/2006/relationships" xmlns:p="http://schemas.openxmlformats.org/presentationml/2006/main">
  <p:tag name="NUM" val="4"/>
</p:tagLst>
</file>

<file path=ppt/tags/tag189.xml><?xml version="1.0" encoding="utf-8"?>
<p:tagLst xmlns:a="http://schemas.openxmlformats.org/drawingml/2006/main" xmlns:r="http://schemas.openxmlformats.org/officeDocument/2006/relationships" xmlns:p="http://schemas.openxmlformats.org/presentationml/2006/main">
  <p:tag name="NUM" val="5"/>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190.xml><?xml version="1.0" encoding="utf-8"?>
<p:tagLst xmlns:a="http://schemas.openxmlformats.org/drawingml/2006/main" xmlns:r="http://schemas.openxmlformats.org/officeDocument/2006/relationships" xmlns:p="http://schemas.openxmlformats.org/presentationml/2006/main">
  <p:tag name="NUM" val="6"/>
</p:tagLst>
</file>

<file path=ppt/tags/tag191.xml><?xml version="1.0" encoding="utf-8"?>
<p:tagLst xmlns:a="http://schemas.openxmlformats.org/drawingml/2006/main" xmlns:r="http://schemas.openxmlformats.org/officeDocument/2006/relationships" xmlns:p="http://schemas.openxmlformats.org/presentationml/2006/main">
  <p:tag name="NUM" val="1"/>
</p:tagLst>
</file>

<file path=ppt/tags/tag192.xml><?xml version="1.0" encoding="utf-8"?>
<p:tagLst xmlns:a="http://schemas.openxmlformats.org/drawingml/2006/main" xmlns:r="http://schemas.openxmlformats.org/officeDocument/2006/relationships" xmlns:p="http://schemas.openxmlformats.org/presentationml/2006/main">
  <p:tag name="NUM" val="2"/>
</p:tagLst>
</file>

<file path=ppt/tags/tag193.xml><?xml version="1.0" encoding="utf-8"?>
<p:tagLst xmlns:a="http://schemas.openxmlformats.org/drawingml/2006/main" xmlns:r="http://schemas.openxmlformats.org/officeDocument/2006/relationships" xmlns:p="http://schemas.openxmlformats.org/presentationml/2006/main">
  <p:tag name="NUM" val="1"/>
</p:tagLst>
</file>

<file path=ppt/tags/tag194.xml><?xml version="1.0" encoding="utf-8"?>
<p:tagLst xmlns:a="http://schemas.openxmlformats.org/drawingml/2006/main" xmlns:r="http://schemas.openxmlformats.org/officeDocument/2006/relationships" xmlns:p="http://schemas.openxmlformats.org/presentationml/2006/main">
  <p:tag name="NUM" val="2"/>
</p:tagLst>
</file>

<file path=ppt/tags/tag195.xml><?xml version="1.0" encoding="utf-8"?>
<p:tagLst xmlns:a="http://schemas.openxmlformats.org/drawingml/2006/main" xmlns:r="http://schemas.openxmlformats.org/officeDocument/2006/relationships" xmlns:p="http://schemas.openxmlformats.org/presentationml/2006/main">
  <p:tag name="NUM" val="3"/>
</p:tagLst>
</file>

<file path=ppt/tags/tag196.xml><?xml version="1.0" encoding="utf-8"?>
<p:tagLst xmlns:a="http://schemas.openxmlformats.org/drawingml/2006/main" xmlns:r="http://schemas.openxmlformats.org/officeDocument/2006/relationships" xmlns:p="http://schemas.openxmlformats.org/presentationml/2006/main">
  <p:tag name="NUM" val="4"/>
</p:tagLst>
</file>

<file path=ppt/tags/tag197.xml><?xml version="1.0" encoding="utf-8"?>
<p:tagLst xmlns:a="http://schemas.openxmlformats.org/drawingml/2006/main" xmlns:r="http://schemas.openxmlformats.org/officeDocument/2006/relationships" xmlns:p="http://schemas.openxmlformats.org/presentationml/2006/main">
  <p:tag name="NUM" val="1"/>
</p:tagLst>
</file>

<file path=ppt/tags/tag198.xml><?xml version="1.0" encoding="utf-8"?>
<p:tagLst xmlns:a="http://schemas.openxmlformats.org/drawingml/2006/main" xmlns:r="http://schemas.openxmlformats.org/officeDocument/2006/relationships" xmlns:p="http://schemas.openxmlformats.org/presentationml/2006/main">
  <p:tag name="NUM" val="2"/>
</p:tagLst>
</file>

<file path=ppt/tags/tag19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00.xml><?xml version="1.0" encoding="utf-8"?>
<p:tagLst xmlns:a="http://schemas.openxmlformats.org/drawingml/2006/main" xmlns:r="http://schemas.openxmlformats.org/officeDocument/2006/relationships" xmlns:p="http://schemas.openxmlformats.org/presentationml/2006/main">
  <p:tag name="NUM" val="4"/>
</p:tagLst>
</file>

<file path=ppt/tags/tag201.xml><?xml version="1.0" encoding="utf-8"?>
<p:tagLst xmlns:a="http://schemas.openxmlformats.org/drawingml/2006/main" xmlns:r="http://schemas.openxmlformats.org/officeDocument/2006/relationships" xmlns:p="http://schemas.openxmlformats.org/presentationml/2006/main">
  <p:tag name="NUM" val="5"/>
</p:tagLst>
</file>

<file path=ppt/tags/tag202.xml><?xml version="1.0" encoding="utf-8"?>
<p:tagLst xmlns:a="http://schemas.openxmlformats.org/drawingml/2006/main" xmlns:r="http://schemas.openxmlformats.org/officeDocument/2006/relationships" xmlns:p="http://schemas.openxmlformats.org/presentationml/2006/main">
  <p:tag name="NUM" val="6"/>
</p:tagLst>
</file>

<file path=ppt/tags/tag203.xml><?xml version="1.0" encoding="utf-8"?>
<p:tagLst xmlns:a="http://schemas.openxmlformats.org/drawingml/2006/main" xmlns:r="http://schemas.openxmlformats.org/officeDocument/2006/relationships" xmlns:p="http://schemas.openxmlformats.org/presentationml/2006/main">
  <p:tag name="NUM" val="1"/>
</p:tagLst>
</file>

<file path=ppt/tags/tag204.xml><?xml version="1.0" encoding="utf-8"?>
<p:tagLst xmlns:a="http://schemas.openxmlformats.org/drawingml/2006/main" xmlns:r="http://schemas.openxmlformats.org/officeDocument/2006/relationships" xmlns:p="http://schemas.openxmlformats.org/presentationml/2006/main">
  <p:tag name="NUM" val="2"/>
</p:tagLst>
</file>

<file path=ppt/tags/tag205.xml><?xml version="1.0" encoding="utf-8"?>
<p:tagLst xmlns:a="http://schemas.openxmlformats.org/drawingml/2006/main" xmlns:r="http://schemas.openxmlformats.org/officeDocument/2006/relationships" xmlns:p="http://schemas.openxmlformats.org/presentationml/2006/main">
  <p:tag name="NUM" val="3"/>
</p:tagLst>
</file>

<file path=ppt/tags/tag206.xml><?xml version="1.0" encoding="utf-8"?>
<p:tagLst xmlns:a="http://schemas.openxmlformats.org/drawingml/2006/main" xmlns:r="http://schemas.openxmlformats.org/officeDocument/2006/relationships" xmlns:p="http://schemas.openxmlformats.org/presentationml/2006/main">
  <p:tag name="NUM" val="4"/>
</p:tagLst>
</file>

<file path=ppt/tags/tag207.xml><?xml version="1.0" encoding="utf-8"?>
<p:tagLst xmlns:a="http://schemas.openxmlformats.org/drawingml/2006/main" xmlns:r="http://schemas.openxmlformats.org/officeDocument/2006/relationships" xmlns:p="http://schemas.openxmlformats.org/presentationml/2006/main">
  <p:tag name="NUM" val="5"/>
</p:tagLst>
</file>

<file path=ppt/tags/tag208.xml><?xml version="1.0" encoding="utf-8"?>
<p:tagLst xmlns:a="http://schemas.openxmlformats.org/drawingml/2006/main" xmlns:r="http://schemas.openxmlformats.org/officeDocument/2006/relationships" xmlns:p="http://schemas.openxmlformats.org/presentationml/2006/main">
  <p:tag name="NUM" val="6"/>
</p:tagLst>
</file>

<file path=ppt/tags/tag209.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10.xml><?xml version="1.0" encoding="utf-8"?>
<p:tagLst xmlns:a="http://schemas.openxmlformats.org/drawingml/2006/main" xmlns:r="http://schemas.openxmlformats.org/officeDocument/2006/relationships" xmlns:p="http://schemas.openxmlformats.org/presentationml/2006/main">
  <p:tag name="NUM" val="2"/>
</p:tagLst>
</file>

<file path=ppt/tags/tag211.xml><?xml version="1.0" encoding="utf-8"?>
<p:tagLst xmlns:a="http://schemas.openxmlformats.org/drawingml/2006/main" xmlns:r="http://schemas.openxmlformats.org/officeDocument/2006/relationships" xmlns:p="http://schemas.openxmlformats.org/presentationml/2006/main">
  <p:tag name="NUM" val="3"/>
</p:tagLst>
</file>

<file path=ppt/tags/tag212.xml><?xml version="1.0" encoding="utf-8"?>
<p:tagLst xmlns:a="http://schemas.openxmlformats.org/drawingml/2006/main" xmlns:r="http://schemas.openxmlformats.org/officeDocument/2006/relationships" xmlns:p="http://schemas.openxmlformats.org/presentationml/2006/main">
  <p:tag name="NUM" val="4"/>
</p:tagLst>
</file>

<file path=ppt/tags/tag213.xml><?xml version="1.0" encoding="utf-8"?>
<p:tagLst xmlns:a="http://schemas.openxmlformats.org/drawingml/2006/main" xmlns:r="http://schemas.openxmlformats.org/officeDocument/2006/relationships" xmlns:p="http://schemas.openxmlformats.org/presentationml/2006/main">
  <p:tag name="NUM" val="5"/>
</p:tagLst>
</file>

<file path=ppt/tags/tag214.xml><?xml version="1.0" encoding="utf-8"?>
<p:tagLst xmlns:a="http://schemas.openxmlformats.org/drawingml/2006/main" xmlns:r="http://schemas.openxmlformats.org/officeDocument/2006/relationships" xmlns:p="http://schemas.openxmlformats.org/presentationml/2006/main">
  <p:tag name="NUM" val="6"/>
</p:tagLst>
</file>

<file path=ppt/tags/tag215.xml><?xml version="1.0" encoding="utf-8"?>
<p:tagLst xmlns:a="http://schemas.openxmlformats.org/drawingml/2006/main" xmlns:r="http://schemas.openxmlformats.org/officeDocument/2006/relationships" xmlns:p="http://schemas.openxmlformats.org/presentationml/2006/main">
  <p:tag name="NUM" val="1"/>
</p:tagLst>
</file>

<file path=ppt/tags/tag216.xml><?xml version="1.0" encoding="utf-8"?>
<p:tagLst xmlns:a="http://schemas.openxmlformats.org/drawingml/2006/main" xmlns:r="http://schemas.openxmlformats.org/officeDocument/2006/relationships" xmlns:p="http://schemas.openxmlformats.org/presentationml/2006/main">
  <p:tag name="NUM" val="2"/>
</p:tagLst>
</file>

<file path=ppt/tags/tag217.xml><?xml version="1.0" encoding="utf-8"?>
<p:tagLst xmlns:a="http://schemas.openxmlformats.org/drawingml/2006/main" xmlns:r="http://schemas.openxmlformats.org/officeDocument/2006/relationships" xmlns:p="http://schemas.openxmlformats.org/presentationml/2006/main">
  <p:tag name="NUM" val="1"/>
</p:tagLst>
</file>

<file path=ppt/tags/tag218.xml><?xml version="1.0" encoding="utf-8"?>
<p:tagLst xmlns:a="http://schemas.openxmlformats.org/drawingml/2006/main" xmlns:r="http://schemas.openxmlformats.org/officeDocument/2006/relationships" xmlns:p="http://schemas.openxmlformats.org/presentationml/2006/main">
  <p:tag name="NUM" val="2"/>
</p:tagLst>
</file>

<file path=ppt/tags/tag219.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20.xml><?xml version="1.0" encoding="utf-8"?>
<p:tagLst xmlns:a="http://schemas.openxmlformats.org/drawingml/2006/main" xmlns:r="http://schemas.openxmlformats.org/officeDocument/2006/relationships" xmlns:p="http://schemas.openxmlformats.org/presentationml/2006/main">
  <p:tag name="NUM" val="1"/>
</p:tagLst>
</file>

<file path=ppt/tags/tag221.xml><?xml version="1.0" encoding="utf-8"?>
<p:tagLst xmlns:a="http://schemas.openxmlformats.org/drawingml/2006/main" xmlns:r="http://schemas.openxmlformats.org/officeDocument/2006/relationships" xmlns:p="http://schemas.openxmlformats.org/presentationml/2006/main">
  <p:tag name="NUM" val="2"/>
</p:tagLst>
</file>

<file path=ppt/tags/tag222.xml><?xml version="1.0" encoding="utf-8"?>
<p:tagLst xmlns:a="http://schemas.openxmlformats.org/drawingml/2006/main" xmlns:r="http://schemas.openxmlformats.org/officeDocument/2006/relationships" xmlns:p="http://schemas.openxmlformats.org/presentationml/2006/main">
  <p:tag name="NUM" val="1"/>
</p:tagLst>
</file>

<file path=ppt/tags/tag223.xml><?xml version="1.0" encoding="utf-8"?>
<p:tagLst xmlns:a="http://schemas.openxmlformats.org/drawingml/2006/main" xmlns:r="http://schemas.openxmlformats.org/officeDocument/2006/relationships" xmlns:p="http://schemas.openxmlformats.org/presentationml/2006/main">
  <p:tag name="NUM" val="1"/>
</p:tagLst>
</file>

<file path=ppt/tags/tag224.xml><?xml version="1.0" encoding="utf-8"?>
<p:tagLst xmlns:a="http://schemas.openxmlformats.org/drawingml/2006/main" xmlns:r="http://schemas.openxmlformats.org/officeDocument/2006/relationships" xmlns:p="http://schemas.openxmlformats.org/presentationml/2006/main">
  <p:tag name="NUM" val="2"/>
</p:tagLst>
</file>

<file path=ppt/tags/tag225.xml><?xml version="1.0" encoding="utf-8"?>
<p:tagLst xmlns:a="http://schemas.openxmlformats.org/drawingml/2006/main" xmlns:r="http://schemas.openxmlformats.org/officeDocument/2006/relationships" xmlns:p="http://schemas.openxmlformats.org/presentationml/2006/main">
  <p:tag name="NUM" val="3"/>
</p:tagLst>
</file>

<file path=ppt/tags/tag226.xml><?xml version="1.0" encoding="utf-8"?>
<p:tagLst xmlns:a="http://schemas.openxmlformats.org/drawingml/2006/main" xmlns:r="http://schemas.openxmlformats.org/officeDocument/2006/relationships" xmlns:p="http://schemas.openxmlformats.org/presentationml/2006/main">
  <p:tag name="NUM" val="4"/>
</p:tagLst>
</file>

<file path=ppt/tags/tag227.xml><?xml version="1.0" encoding="utf-8"?>
<p:tagLst xmlns:a="http://schemas.openxmlformats.org/drawingml/2006/main" xmlns:r="http://schemas.openxmlformats.org/officeDocument/2006/relationships" xmlns:p="http://schemas.openxmlformats.org/presentationml/2006/main">
  <p:tag name="NUM" val="1"/>
</p:tagLst>
</file>

<file path=ppt/tags/tag228.xml><?xml version="1.0" encoding="utf-8"?>
<p:tagLst xmlns:a="http://schemas.openxmlformats.org/drawingml/2006/main" xmlns:r="http://schemas.openxmlformats.org/officeDocument/2006/relationships" xmlns:p="http://schemas.openxmlformats.org/presentationml/2006/main">
  <p:tag name="NUM" val="2"/>
</p:tagLst>
</file>

<file path=ppt/tags/tag229.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30.xml><?xml version="1.0" encoding="utf-8"?>
<p:tagLst xmlns:a="http://schemas.openxmlformats.org/drawingml/2006/main" xmlns:r="http://schemas.openxmlformats.org/officeDocument/2006/relationships" xmlns:p="http://schemas.openxmlformats.org/presentationml/2006/main">
  <p:tag name="NUM" val="1"/>
</p:tagLst>
</file>

<file path=ppt/tags/tag231.xml><?xml version="1.0" encoding="utf-8"?>
<p:tagLst xmlns:a="http://schemas.openxmlformats.org/drawingml/2006/main" xmlns:r="http://schemas.openxmlformats.org/officeDocument/2006/relationships" xmlns:p="http://schemas.openxmlformats.org/presentationml/2006/main">
  <p:tag name="NUM" val="2"/>
</p:tagLst>
</file>

<file path=ppt/tags/tag232.xml><?xml version="1.0" encoding="utf-8"?>
<p:tagLst xmlns:a="http://schemas.openxmlformats.org/drawingml/2006/main" xmlns:r="http://schemas.openxmlformats.org/officeDocument/2006/relationships" xmlns:p="http://schemas.openxmlformats.org/presentationml/2006/main">
  <p:tag name="NUM" val="1"/>
</p:tagLst>
</file>

<file path=ppt/tags/tag233.xml><?xml version="1.0" encoding="utf-8"?>
<p:tagLst xmlns:a="http://schemas.openxmlformats.org/drawingml/2006/main" xmlns:r="http://schemas.openxmlformats.org/officeDocument/2006/relationships" xmlns:p="http://schemas.openxmlformats.org/presentationml/2006/main">
  <p:tag name="NUM" val="2"/>
</p:tagLst>
</file>

<file path=ppt/tags/tag234.xml><?xml version="1.0" encoding="utf-8"?>
<p:tagLst xmlns:a="http://schemas.openxmlformats.org/drawingml/2006/main" xmlns:r="http://schemas.openxmlformats.org/officeDocument/2006/relationships" xmlns:p="http://schemas.openxmlformats.org/presentationml/2006/main">
  <p:tag name="NUM" val="3"/>
</p:tagLst>
</file>

<file path=ppt/tags/tag235.xml><?xml version="1.0" encoding="utf-8"?>
<p:tagLst xmlns:a="http://schemas.openxmlformats.org/drawingml/2006/main" xmlns:r="http://schemas.openxmlformats.org/officeDocument/2006/relationships" xmlns:p="http://schemas.openxmlformats.org/presentationml/2006/main">
  <p:tag name="NUM" val="4"/>
</p:tagLst>
</file>

<file path=ppt/tags/tag236.xml><?xml version="1.0" encoding="utf-8"?>
<p:tagLst xmlns:a="http://schemas.openxmlformats.org/drawingml/2006/main" xmlns:r="http://schemas.openxmlformats.org/officeDocument/2006/relationships" xmlns:p="http://schemas.openxmlformats.org/presentationml/2006/main">
  <p:tag name="NUM" val="1"/>
</p:tagLst>
</file>

<file path=ppt/tags/tag237.xml><?xml version="1.0" encoding="utf-8"?>
<p:tagLst xmlns:a="http://schemas.openxmlformats.org/drawingml/2006/main" xmlns:r="http://schemas.openxmlformats.org/officeDocument/2006/relationships" xmlns:p="http://schemas.openxmlformats.org/presentationml/2006/main">
  <p:tag name="NUM" val="2"/>
</p:tagLst>
</file>

<file path=ppt/tags/tag238.xml><?xml version="1.0" encoding="utf-8"?>
<p:tagLst xmlns:a="http://schemas.openxmlformats.org/drawingml/2006/main" xmlns:r="http://schemas.openxmlformats.org/officeDocument/2006/relationships" xmlns:p="http://schemas.openxmlformats.org/presentationml/2006/main">
  <p:tag name="NUM" val="3"/>
</p:tagLst>
</file>

<file path=ppt/tags/tag239.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40.xml><?xml version="1.0" encoding="utf-8"?>
<p:tagLst xmlns:a="http://schemas.openxmlformats.org/drawingml/2006/main" xmlns:r="http://schemas.openxmlformats.org/officeDocument/2006/relationships" xmlns:p="http://schemas.openxmlformats.org/presentationml/2006/main">
  <p:tag name="NUM" val="2"/>
</p:tagLst>
</file>

<file path=ppt/tags/tag241.xml><?xml version="1.0" encoding="utf-8"?>
<p:tagLst xmlns:a="http://schemas.openxmlformats.org/drawingml/2006/main" xmlns:r="http://schemas.openxmlformats.org/officeDocument/2006/relationships" xmlns:p="http://schemas.openxmlformats.org/presentationml/2006/main">
  <p:tag name="NUM" val="1"/>
</p:tagLst>
</file>

<file path=ppt/tags/tag242.xml><?xml version="1.0" encoding="utf-8"?>
<p:tagLst xmlns:a="http://schemas.openxmlformats.org/drawingml/2006/main" xmlns:r="http://schemas.openxmlformats.org/officeDocument/2006/relationships" xmlns:p="http://schemas.openxmlformats.org/presentationml/2006/main">
  <p:tag name="NUM" val="2"/>
</p:tagLst>
</file>

<file path=ppt/tags/tag243.xml><?xml version="1.0" encoding="utf-8"?>
<p:tagLst xmlns:a="http://schemas.openxmlformats.org/drawingml/2006/main" xmlns:r="http://schemas.openxmlformats.org/officeDocument/2006/relationships" xmlns:p="http://schemas.openxmlformats.org/presentationml/2006/main">
  <p:tag name="NUM" val="3"/>
</p:tagLst>
</file>

<file path=ppt/tags/tag244.xml><?xml version="1.0" encoding="utf-8"?>
<p:tagLst xmlns:a="http://schemas.openxmlformats.org/drawingml/2006/main" xmlns:r="http://schemas.openxmlformats.org/officeDocument/2006/relationships" xmlns:p="http://schemas.openxmlformats.org/presentationml/2006/main">
  <p:tag name="NUM" val="4"/>
</p:tagLst>
</file>

<file path=ppt/tags/tag245.xml><?xml version="1.0" encoding="utf-8"?>
<p:tagLst xmlns:a="http://schemas.openxmlformats.org/drawingml/2006/main" xmlns:r="http://schemas.openxmlformats.org/officeDocument/2006/relationships" xmlns:p="http://schemas.openxmlformats.org/presentationml/2006/main">
  <p:tag name="NUM" val="5"/>
</p:tagLst>
</file>

<file path=ppt/tags/tag246.xml><?xml version="1.0" encoding="utf-8"?>
<p:tagLst xmlns:a="http://schemas.openxmlformats.org/drawingml/2006/main" xmlns:r="http://schemas.openxmlformats.org/officeDocument/2006/relationships" xmlns:p="http://schemas.openxmlformats.org/presentationml/2006/main">
  <p:tag name="NUM" val="1"/>
</p:tagLst>
</file>

<file path=ppt/tags/tag247.xml><?xml version="1.0" encoding="utf-8"?>
<p:tagLst xmlns:a="http://schemas.openxmlformats.org/drawingml/2006/main" xmlns:r="http://schemas.openxmlformats.org/officeDocument/2006/relationships" xmlns:p="http://schemas.openxmlformats.org/presentationml/2006/main">
  <p:tag name="NUM" val="1"/>
</p:tagLst>
</file>

<file path=ppt/tags/tag248.xml><?xml version="1.0" encoding="utf-8"?>
<p:tagLst xmlns:a="http://schemas.openxmlformats.org/drawingml/2006/main" xmlns:r="http://schemas.openxmlformats.org/officeDocument/2006/relationships" xmlns:p="http://schemas.openxmlformats.org/presentationml/2006/main">
  <p:tag name="NUM" val="2"/>
</p:tagLst>
</file>

<file path=ppt/tags/tag249.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4"/>
</p:tagLst>
</file>

<file path=ppt/tags/tag250.xml><?xml version="1.0" encoding="utf-8"?>
<p:tagLst xmlns:a="http://schemas.openxmlformats.org/drawingml/2006/main" xmlns:r="http://schemas.openxmlformats.org/officeDocument/2006/relationships" xmlns:p="http://schemas.openxmlformats.org/presentationml/2006/main">
  <p:tag name="NUM" val="1"/>
</p:tagLst>
</file>

<file path=ppt/tags/tag251.xml><?xml version="1.0" encoding="utf-8"?>
<p:tagLst xmlns:a="http://schemas.openxmlformats.org/drawingml/2006/main" xmlns:r="http://schemas.openxmlformats.org/officeDocument/2006/relationships" xmlns:p="http://schemas.openxmlformats.org/presentationml/2006/main">
  <p:tag name="NUM" val="2"/>
</p:tagLst>
</file>

<file path=ppt/tags/tag252.xml><?xml version="1.0" encoding="utf-8"?>
<p:tagLst xmlns:a="http://schemas.openxmlformats.org/drawingml/2006/main" xmlns:r="http://schemas.openxmlformats.org/officeDocument/2006/relationships" xmlns:p="http://schemas.openxmlformats.org/presentationml/2006/main">
  <p:tag name="NUM" val="4"/>
</p:tagLst>
</file>

<file path=ppt/tags/tag253.xml><?xml version="1.0" encoding="utf-8"?>
<p:tagLst xmlns:a="http://schemas.openxmlformats.org/drawingml/2006/main" xmlns:r="http://schemas.openxmlformats.org/officeDocument/2006/relationships" xmlns:p="http://schemas.openxmlformats.org/presentationml/2006/main">
  <p:tag name="NUM" val="5"/>
</p:tagLst>
</file>

<file path=ppt/tags/tag254.xml><?xml version="1.0" encoding="utf-8"?>
<p:tagLst xmlns:a="http://schemas.openxmlformats.org/drawingml/2006/main" xmlns:r="http://schemas.openxmlformats.org/officeDocument/2006/relationships" xmlns:p="http://schemas.openxmlformats.org/presentationml/2006/main">
  <p:tag name="NUM" val="1"/>
</p:tagLst>
</file>

<file path=ppt/tags/tag255.xml><?xml version="1.0" encoding="utf-8"?>
<p:tagLst xmlns:a="http://schemas.openxmlformats.org/drawingml/2006/main" xmlns:r="http://schemas.openxmlformats.org/officeDocument/2006/relationships" xmlns:p="http://schemas.openxmlformats.org/presentationml/2006/main">
  <p:tag name="NUM" val="2"/>
</p:tagLst>
</file>

<file path=ppt/tags/tag256.xml><?xml version="1.0" encoding="utf-8"?>
<p:tagLst xmlns:a="http://schemas.openxmlformats.org/drawingml/2006/main" xmlns:r="http://schemas.openxmlformats.org/officeDocument/2006/relationships" xmlns:p="http://schemas.openxmlformats.org/presentationml/2006/main">
  <p:tag name="NUM" val="1"/>
</p:tagLst>
</file>

<file path=ppt/tags/tag257.xml><?xml version="1.0" encoding="utf-8"?>
<p:tagLst xmlns:a="http://schemas.openxmlformats.org/drawingml/2006/main" xmlns:r="http://schemas.openxmlformats.org/officeDocument/2006/relationships" xmlns:p="http://schemas.openxmlformats.org/presentationml/2006/main">
  <p:tag name="NUM" val="2"/>
</p:tagLst>
</file>

<file path=ppt/tags/tag258.xml><?xml version="1.0" encoding="utf-8"?>
<p:tagLst xmlns:a="http://schemas.openxmlformats.org/drawingml/2006/main" xmlns:r="http://schemas.openxmlformats.org/officeDocument/2006/relationships" xmlns:p="http://schemas.openxmlformats.org/presentationml/2006/main">
  <p:tag name="NUM" val="1"/>
</p:tagLst>
</file>

<file path=ppt/tags/tag259.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5"/>
</p:tagLst>
</file>

<file path=ppt/tags/tag260.xml><?xml version="1.0" encoding="utf-8"?>
<p:tagLst xmlns:a="http://schemas.openxmlformats.org/drawingml/2006/main" xmlns:r="http://schemas.openxmlformats.org/officeDocument/2006/relationships" xmlns:p="http://schemas.openxmlformats.org/presentationml/2006/main">
  <p:tag name="NUM" val="1"/>
</p:tagLst>
</file>

<file path=ppt/tags/tag261.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4"/>
</p:tagLst>
</file>

<file path=ppt/tags/tag31.xml><?xml version="1.0" encoding="utf-8"?>
<p:tagLst xmlns:a="http://schemas.openxmlformats.org/drawingml/2006/main" xmlns:r="http://schemas.openxmlformats.org/officeDocument/2006/relationships" xmlns:p="http://schemas.openxmlformats.org/presentationml/2006/main">
  <p:tag name="NUM" val="5"/>
</p:tagLst>
</file>

<file path=ppt/tags/tag32.xml><?xml version="1.0" encoding="utf-8"?>
<p:tagLst xmlns:a="http://schemas.openxmlformats.org/drawingml/2006/main" xmlns:r="http://schemas.openxmlformats.org/officeDocument/2006/relationships" xmlns:p="http://schemas.openxmlformats.org/presentationml/2006/main">
  <p:tag name="NUM" val="6"/>
</p:tagLst>
</file>

<file path=ppt/tags/tag33.xml><?xml version="1.0" encoding="utf-8"?>
<p:tagLst xmlns:a="http://schemas.openxmlformats.org/drawingml/2006/main" xmlns:r="http://schemas.openxmlformats.org/officeDocument/2006/relationships" xmlns:p="http://schemas.openxmlformats.org/presentationml/2006/main">
  <p:tag name="NUM" val="7"/>
</p:tagLst>
</file>

<file path=ppt/tags/tag34.xml><?xml version="1.0" encoding="utf-8"?>
<p:tagLst xmlns:a="http://schemas.openxmlformats.org/drawingml/2006/main" xmlns:r="http://schemas.openxmlformats.org/officeDocument/2006/relationships" xmlns:p="http://schemas.openxmlformats.org/presentationml/2006/main">
  <p:tag name="NUM" val="8"/>
</p:tagLst>
</file>

<file path=ppt/tags/tag35.xml><?xml version="1.0" encoding="utf-8"?>
<p:tagLst xmlns:a="http://schemas.openxmlformats.org/drawingml/2006/main" xmlns:r="http://schemas.openxmlformats.org/officeDocument/2006/relationships" xmlns:p="http://schemas.openxmlformats.org/presentationml/2006/main">
  <p:tag name="NUM" val="9"/>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3"/>
</p:tagLst>
</file>

<file path=ppt/tags/tag43.xml><?xml version="1.0" encoding="utf-8"?>
<p:tagLst xmlns:a="http://schemas.openxmlformats.org/drawingml/2006/main" xmlns:r="http://schemas.openxmlformats.org/officeDocument/2006/relationships" xmlns:p="http://schemas.openxmlformats.org/presentationml/2006/main">
  <p:tag name="NUM" val="4"/>
</p:tagLst>
</file>

<file path=ppt/tags/tag44.xml><?xml version="1.0" encoding="utf-8"?>
<p:tagLst xmlns:a="http://schemas.openxmlformats.org/drawingml/2006/main" xmlns:r="http://schemas.openxmlformats.org/officeDocument/2006/relationships" xmlns:p="http://schemas.openxmlformats.org/presentationml/2006/main">
  <p:tag name="NUM" val="5"/>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3"/>
</p:tagLst>
</file>

<file path=ppt/tags/tag59.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5"/>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3"/>
</p:tagLst>
</file>

<file path=ppt/tags/tag64.xml><?xml version="1.0" encoding="utf-8"?>
<p:tagLst xmlns:a="http://schemas.openxmlformats.org/drawingml/2006/main" xmlns:r="http://schemas.openxmlformats.org/officeDocument/2006/relationships" xmlns:p="http://schemas.openxmlformats.org/presentationml/2006/main">
  <p:tag name="NUM" val="4"/>
</p:tagLst>
</file>

<file path=ppt/tags/tag65.xml><?xml version="1.0" encoding="utf-8"?>
<p:tagLst xmlns:a="http://schemas.openxmlformats.org/drawingml/2006/main" xmlns:r="http://schemas.openxmlformats.org/officeDocument/2006/relationships" xmlns:p="http://schemas.openxmlformats.org/presentationml/2006/main">
  <p:tag name="NUM" val="5"/>
</p:tagLst>
</file>

<file path=ppt/tags/tag66.xml><?xml version="1.0" encoding="utf-8"?>
<p:tagLst xmlns:a="http://schemas.openxmlformats.org/drawingml/2006/main" xmlns:r="http://schemas.openxmlformats.org/officeDocument/2006/relationships" xmlns:p="http://schemas.openxmlformats.org/presentationml/2006/main">
  <p:tag name="NUM" val="1"/>
</p:tagLst>
</file>

<file path=ppt/tags/tag67.xml><?xml version="1.0" encoding="utf-8"?>
<p:tagLst xmlns:a="http://schemas.openxmlformats.org/drawingml/2006/main" xmlns:r="http://schemas.openxmlformats.org/officeDocument/2006/relationships" xmlns:p="http://schemas.openxmlformats.org/presentationml/2006/main">
  <p:tag name="NUM" val="2"/>
</p:tagLst>
</file>

<file path=ppt/tags/tag68.xml><?xml version="1.0" encoding="utf-8"?>
<p:tagLst xmlns:a="http://schemas.openxmlformats.org/drawingml/2006/main" xmlns:r="http://schemas.openxmlformats.org/officeDocument/2006/relationships" xmlns:p="http://schemas.openxmlformats.org/presentationml/2006/main">
  <p:tag name="NUM" val="3"/>
</p:tagLst>
</file>

<file path=ppt/tags/tag69.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5"/>
</p:tagLst>
</file>

<file path=ppt/tags/tag71.xml><?xml version="1.0" encoding="utf-8"?>
<p:tagLst xmlns:a="http://schemas.openxmlformats.org/drawingml/2006/main" xmlns:r="http://schemas.openxmlformats.org/officeDocument/2006/relationships" xmlns:p="http://schemas.openxmlformats.org/presentationml/2006/main">
  <p:tag name="NUM" val="1"/>
</p:tagLst>
</file>

<file path=ppt/tags/tag72.xml><?xml version="1.0" encoding="utf-8"?>
<p:tagLst xmlns:a="http://schemas.openxmlformats.org/drawingml/2006/main" xmlns:r="http://schemas.openxmlformats.org/officeDocument/2006/relationships" xmlns:p="http://schemas.openxmlformats.org/presentationml/2006/main">
  <p:tag name="NUM" val="2"/>
</p:tagLst>
</file>

<file path=ppt/tags/tag73.xml><?xml version="1.0" encoding="utf-8"?>
<p:tagLst xmlns:a="http://schemas.openxmlformats.org/drawingml/2006/main" xmlns:r="http://schemas.openxmlformats.org/officeDocument/2006/relationships" xmlns:p="http://schemas.openxmlformats.org/presentationml/2006/main">
  <p:tag name="NUM" val="3"/>
</p:tagLst>
</file>

<file path=ppt/tags/tag74.xml><?xml version="1.0" encoding="utf-8"?>
<p:tagLst xmlns:a="http://schemas.openxmlformats.org/drawingml/2006/main" xmlns:r="http://schemas.openxmlformats.org/officeDocument/2006/relationships" xmlns:p="http://schemas.openxmlformats.org/presentationml/2006/main">
  <p:tag name="NUM" val="1"/>
</p:tagLst>
</file>

<file path=ppt/tags/tag75.xml><?xml version="1.0" encoding="utf-8"?>
<p:tagLst xmlns:a="http://schemas.openxmlformats.org/drawingml/2006/main" xmlns:r="http://schemas.openxmlformats.org/officeDocument/2006/relationships" xmlns:p="http://schemas.openxmlformats.org/presentationml/2006/main">
  <p:tag name="NUM" val="1"/>
</p:tagLst>
</file>

<file path=ppt/tags/tag76.xml><?xml version="1.0" encoding="utf-8"?>
<p:tagLst xmlns:a="http://schemas.openxmlformats.org/drawingml/2006/main" xmlns:r="http://schemas.openxmlformats.org/officeDocument/2006/relationships" xmlns:p="http://schemas.openxmlformats.org/presentationml/2006/main">
  <p:tag name="NUM" val="1"/>
</p:tagLst>
</file>

<file path=ppt/tags/tag77.xml><?xml version="1.0" encoding="utf-8"?>
<p:tagLst xmlns:a="http://schemas.openxmlformats.org/drawingml/2006/main" xmlns:r="http://schemas.openxmlformats.org/officeDocument/2006/relationships" xmlns:p="http://schemas.openxmlformats.org/presentationml/2006/main">
  <p:tag name="NUM" val="2"/>
</p:tagLst>
</file>

<file path=ppt/tags/tag78.xml><?xml version="1.0" encoding="utf-8"?>
<p:tagLst xmlns:a="http://schemas.openxmlformats.org/drawingml/2006/main" xmlns:r="http://schemas.openxmlformats.org/officeDocument/2006/relationships" xmlns:p="http://schemas.openxmlformats.org/presentationml/2006/main">
  <p:tag name="NUM" val="1"/>
</p:tagLst>
</file>

<file path=ppt/tags/tag79.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80.xml><?xml version="1.0" encoding="utf-8"?>
<p:tagLst xmlns:a="http://schemas.openxmlformats.org/drawingml/2006/main" xmlns:r="http://schemas.openxmlformats.org/officeDocument/2006/relationships" xmlns:p="http://schemas.openxmlformats.org/presentationml/2006/main">
  <p:tag name="NUM" val="3"/>
</p:tagLst>
</file>

<file path=ppt/tags/tag81.xml><?xml version="1.0" encoding="utf-8"?>
<p:tagLst xmlns:a="http://schemas.openxmlformats.org/drawingml/2006/main" xmlns:r="http://schemas.openxmlformats.org/officeDocument/2006/relationships" xmlns:p="http://schemas.openxmlformats.org/presentationml/2006/main">
  <p:tag name="NUM" val="1"/>
</p:tagLst>
</file>

<file path=ppt/tags/tag82.xml><?xml version="1.0" encoding="utf-8"?>
<p:tagLst xmlns:a="http://schemas.openxmlformats.org/drawingml/2006/main" xmlns:r="http://schemas.openxmlformats.org/officeDocument/2006/relationships" xmlns:p="http://schemas.openxmlformats.org/presentationml/2006/main">
  <p:tag name="NUM" val="2"/>
</p:tagLst>
</file>

<file path=ppt/tags/tag83.xml><?xml version="1.0" encoding="utf-8"?>
<p:tagLst xmlns:a="http://schemas.openxmlformats.org/drawingml/2006/main" xmlns:r="http://schemas.openxmlformats.org/officeDocument/2006/relationships" xmlns:p="http://schemas.openxmlformats.org/presentationml/2006/main">
  <p:tag name="NUM" val="6"/>
</p:tagLst>
</file>

<file path=ppt/tags/tag84.xml><?xml version="1.0" encoding="utf-8"?>
<p:tagLst xmlns:a="http://schemas.openxmlformats.org/drawingml/2006/main" xmlns:r="http://schemas.openxmlformats.org/officeDocument/2006/relationships" xmlns:p="http://schemas.openxmlformats.org/presentationml/2006/main">
  <p:tag name="NUM" val="1"/>
</p:tagLst>
</file>

<file path=ppt/tags/tag85.xml><?xml version="1.0" encoding="utf-8"?>
<p:tagLst xmlns:a="http://schemas.openxmlformats.org/drawingml/2006/main" xmlns:r="http://schemas.openxmlformats.org/officeDocument/2006/relationships" xmlns:p="http://schemas.openxmlformats.org/presentationml/2006/main">
  <p:tag name="NUM" val="2"/>
</p:tagLst>
</file>

<file path=ppt/tags/tag86.xml><?xml version="1.0" encoding="utf-8"?>
<p:tagLst xmlns:a="http://schemas.openxmlformats.org/drawingml/2006/main" xmlns:r="http://schemas.openxmlformats.org/officeDocument/2006/relationships" xmlns:p="http://schemas.openxmlformats.org/presentationml/2006/main">
  <p:tag name="NUM" val="1"/>
</p:tagLst>
</file>

<file path=ppt/tags/tag87.xml><?xml version="1.0" encoding="utf-8"?>
<p:tagLst xmlns:a="http://schemas.openxmlformats.org/drawingml/2006/main" xmlns:r="http://schemas.openxmlformats.org/officeDocument/2006/relationships" xmlns:p="http://schemas.openxmlformats.org/presentationml/2006/main">
  <p:tag name="NUM" val="2"/>
</p:tagLst>
</file>

<file path=ppt/tags/tag88.xml><?xml version="1.0" encoding="utf-8"?>
<p:tagLst xmlns:a="http://schemas.openxmlformats.org/drawingml/2006/main" xmlns:r="http://schemas.openxmlformats.org/officeDocument/2006/relationships" xmlns:p="http://schemas.openxmlformats.org/presentationml/2006/main">
  <p:tag name="NUM" val="1"/>
</p:tagLst>
</file>

<file path=ppt/tags/tag89.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ags/tag90.xml><?xml version="1.0" encoding="utf-8"?>
<p:tagLst xmlns:a="http://schemas.openxmlformats.org/drawingml/2006/main" xmlns:r="http://schemas.openxmlformats.org/officeDocument/2006/relationships" xmlns:p="http://schemas.openxmlformats.org/presentationml/2006/main">
  <p:tag name="NUM" val="3"/>
</p:tagLst>
</file>

<file path=ppt/tags/tag91.xml><?xml version="1.0" encoding="utf-8"?>
<p:tagLst xmlns:a="http://schemas.openxmlformats.org/drawingml/2006/main" xmlns:r="http://schemas.openxmlformats.org/officeDocument/2006/relationships" xmlns:p="http://schemas.openxmlformats.org/presentationml/2006/main">
  <p:tag name="NUM" val="1"/>
</p:tagLst>
</file>

<file path=ppt/tags/tag92.xml><?xml version="1.0" encoding="utf-8"?>
<p:tagLst xmlns:a="http://schemas.openxmlformats.org/drawingml/2006/main" xmlns:r="http://schemas.openxmlformats.org/officeDocument/2006/relationships" xmlns:p="http://schemas.openxmlformats.org/presentationml/2006/main">
  <p:tag name="NUM" val="2"/>
</p:tagLst>
</file>

<file path=ppt/tags/tag93.xml><?xml version="1.0" encoding="utf-8"?>
<p:tagLst xmlns:a="http://schemas.openxmlformats.org/drawingml/2006/main" xmlns:r="http://schemas.openxmlformats.org/officeDocument/2006/relationships" xmlns:p="http://schemas.openxmlformats.org/presentationml/2006/main">
  <p:tag name="NUM" val="3"/>
</p:tagLst>
</file>

<file path=ppt/tags/tag94.xml><?xml version="1.0" encoding="utf-8"?>
<p:tagLst xmlns:a="http://schemas.openxmlformats.org/drawingml/2006/main" xmlns:r="http://schemas.openxmlformats.org/officeDocument/2006/relationships" xmlns:p="http://schemas.openxmlformats.org/presentationml/2006/main">
  <p:tag name="NUM" val="4"/>
</p:tagLst>
</file>

<file path=ppt/tags/tag95.xml><?xml version="1.0" encoding="utf-8"?>
<p:tagLst xmlns:a="http://schemas.openxmlformats.org/drawingml/2006/main" xmlns:r="http://schemas.openxmlformats.org/officeDocument/2006/relationships" xmlns:p="http://schemas.openxmlformats.org/presentationml/2006/main">
  <p:tag name="NUM" val="1"/>
</p:tagLst>
</file>

<file path=ppt/tags/tag96.xml><?xml version="1.0" encoding="utf-8"?>
<p:tagLst xmlns:a="http://schemas.openxmlformats.org/drawingml/2006/main" xmlns:r="http://schemas.openxmlformats.org/officeDocument/2006/relationships" xmlns:p="http://schemas.openxmlformats.org/presentationml/2006/main">
  <p:tag name="NUM" val="2"/>
</p:tagLst>
</file>

<file path=ppt/tags/tag97.xml><?xml version="1.0" encoding="utf-8"?>
<p:tagLst xmlns:a="http://schemas.openxmlformats.org/drawingml/2006/main" xmlns:r="http://schemas.openxmlformats.org/officeDocument/2006/relationships" xmlns:p="http://schemas.openxmlformats.org/presentationml/2006/main">
  <p:tag name="NUM" val="1"/>
</p:tagLst>
</file>

<file path=ppt/tags/tag98.xml><?xml version="1.0" encoding="utf-8"?>
<p:tagLst xmlns:a="http://schemas.openxmlformats.org/drawingml/2006/main" xmlns:r="http://schemas.openxmlformats.org/officeDocument/2006/relationships" xmlns:p="http://schemas.openxmlformats.org/presentationml/2006/main">
  <p:tag name="NUM" val="2"/>
</p:tagLst>
</file>

<file path=ppt/tags/tag9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Engineers Canada template - v2019 - clean">
  <a:themeElements>
    <a:clrScheme name="Engineers Canada">
      <a:dk1>
        <a:srgbClr val="171F23"/>
      </a:dk1>
      <a:lt1>
        <a:sysClr val="window" lastClr="FFFFFF"/>
      </a:lt1>
      <a:dk2>
        <a:srgbClr val="003C71"/>
      </a:dk2>
      <a:lt2>
        <a:srgbClr val="E7E6E6"/>
      </a:lt2>
      <a:accent1>
        <a:srgbClr val="003C71"/>
      </a:accent1>
      <a:accent2>
        <a:srgbClr val="75BDFF"/>
      </a:accent2>
      <a:accent3>
        <a:srgbClr val="5B7E96"/>
      </a:accent3>
      <a:accent4>
        <a:srgbClr val="67823A"/>
      </a:accent4>
      <a:accent5>
        <a:srgbClr val="C4D7A5"/>
      </a:accent5>
      <a:accent6>
        <a:srgbClr val="9D2235"/>
      </a:accent6>
      <a:hlink>
        <a:srgbClr val="003C71"/>
      </a:hlink>
      <a:folHlink>
        <a:srgbClr val="75BD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528F652C3351C499003E103ABCACB9B" ma:contentTypeVersion="12" ma:contentTypeDescription="Create a new document." ma:contentTypeScope="" ma:versionID="b8a26cfdbcdd03473aac3aaf48f8717b">
  <xsd:schema xmlns:xsd="http://www.w3.org/2001/XMLSchema" xmlns:xs="http://www.w3.org/2001/XMLSchema" xmlns:p="http://schemas.microsoft.com/office/2006/metadata/properties" xmlns:ns2="70d5c487-b754-429c-89aa-e7657684365d" xmlns:ns3="cb25f3da-5814-4c1f-99f2-d637de11ca73" xmlns:ns4="749ab4a9-f811-4b08-b830-ff305ccf3ffe" targetNamespace="http://schemas.microsoft.com/office/2006/metadata/properties" ma:root="true" ma:fieldsID="79985b5ce3d599457381d1caa1ecbd31" ns2:_="" ns3:_="" ns4:_="">
    <xsd:import namespace="70d5c487-b754-429c-89aa-e7657684365d"/>
    <xsd:import namespace="cb25f3da-5814-4c1f-99f2-d637de11ca73"/>
    <xsd:import namespace="749ab4a9-f811-4b08-b830-ff305ccf3ffe"/>
    <xsd:element name="properties">
      <xsd:complexType>
        <xsd:sequence>
          <xsd:element name="documentManagement">
            <xsd:complexType>
              <xsd:all>
                <xsd:element ref="ns2:e84ea212a04c41fcbdea165934b2161a" minOccurs="0"/>
                <xsd:element ref="ns3:TaxCatchAll" minOccurs="0"/>
                <xsd:element ref="ns2:MediaServiceMetadata" minOccurs="0"/>
                <xsd:element ref="ns2:MediaServiceFastMetadata" minOccurs="0"/>
                <xsd:element ref="ns4:Language"/>
                <xsd:element ref="ns4:AccreditationCycle"/>
                <xsd:element ref="ns4:MediaServiceAutoKeyPoints" minOccurs="0"/>
                <xsd:element ref="ns4:MediaServiceKeyPoints" minOccurs="0"/>
                <xsd:element ref="ns3:SharedWithUsers" minOccurs="0"/>
                <xsd:element ref="ns3:SharedWithDetails" minOccurs="0"/>
                <xsd:element ref="ns4:ResourceType"/>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d5c487-b754-429c-89aa-e7657684365d" elementFormDefault="qualified">
    <xsd:import namespace="http://schemas.microsoft.com/office/2006/documentManagement/types"/>
    <xsd:import namespace="http://schemas.microsoft.com/office/infopath/2007/PartnerControls"/>
    <xsd:element name="e84ea212a04c41fcbdea165934b2161a" ma:index="9" nillable="true" ma:taxonomy="true" ma:internalName="e84ea212a04c41fcbdea165934b2161a" ma:taxonomyFieldName="Document_x0020_Type" ma:displayName="Document Type" ma:default="" ma:fieldId="{e84ea212-a04c-41fc-bdea-165934b2161a}" ma:sspId="65dceeaf-3781-424a-bbe4-3913337707d3" ma:termSetId="f10db319-1447-498f-81f1-db260ca6cebc" ma:anchorId="00000000-0000-0000-0000-000000000000" ma:open="fals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b25f3da-5814-4c1f-99f2-d637de11ca73"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d84eb2e6-1f68-446e-90dd-cbccfe80c32c}" ma:internalName="TaxCatchAll" ma:showField="CatchAllData" ma:web="cb25f3da-5814-4c1f-99f2-d637de11ca73">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49ab4a9-f811-4b08-b830-ff305ccf3ffe" elementFormDefault="qualified">
    <xsd:import namespace="http://schemas.microsoft.com/office/2006/documentManagement/types"/>
    <xsd:import namespace="http://schemas.microsoft.com/office/infopath/2007/PartnerControls"/>
    <xsd:element name="Language" ma:index="13" ma:displayName="Language" ma:format="Dropdown" ma:internalName="Language">
      <xsd:simpleType>
        <xsd:restriction base="dms:Choice">
          <xsd:enumeration value="English"/>
          <xsd:enumeration value="French"/>
        </xsd:restriction>
      </xsd:simpleType>
    </xsd:element>
    <xsd:element name="AccreditationCycle" ma:index="14" ma:displayName="Accreditation Cycle" ma:default="None" ma:format="Dropdown" ma:internalName="AccreditationCycle">
      <xsd:simpleType>
        <xsd:restriction base="dms:Choice">
          <xsd:enumeration value="2019-2020"/>
          <xsd:enumeration value="2020-2021"/>
          <xsd:enumeration value="2021-2022"/>
          <xsd:enumeration value="2022-2023"/>
          <xsd:enumeration value="2023-2024"/>
          <xsd:enumeration value="2024-2025"/>
          <xsd:enumeration value="2025-2026"/>
          <xsd:enumeration value="None"/>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ResourceType" ma:index="19" ma:displayName="Resource Type" ma:format="Dropdown" ma:internalName="ResourceType">
      <xsd:simpleType>
        <xsd:restriction base="dms:Choice">
          <xsd:enumeration value="AB Meeting for Johanne"/>
          <xsd:enumeration value="General Visitor"/>
          <xsd:enumeration value="Questionnaire package"/>
          <xsd:enumeration value="Visiting Team Material"/>
          <xsd:enumeration value="IES/OneHub"/>
          <xsd:enumeration value="HEI Material"/>
          <xsd:enumeration value="Secretariat Material"/>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file>

<file path=customXml/item3.xml><?xml version="1.0" encoding="utf-8"?>
<p:properties xmlns:p="http://schemas.microsoft.com/office/2006/metadata/properties" xmlns:xsi="http://www.w3.org/2001/XMLSchema-instance" xmlns:pc="http://schemas.microsoft.com/office/infopath/2007/PartnerControls">
  <documentManagement>
    <e84ea212a04c41fcbdea165934b2161a xmlns="70d5c487-b754-429c-89aa-e7657684365d">
      <Terms xmlns="http://schemas.microsoft.com/office/infopath/2007/PartnerControls"/>
    </e84ea212a04c41fcbdea165934b2161a>
    <ResourceType xmlns="749ab4a9-f811-4b08-b830-ff305ccf3ffe">Visiting Team Material</ResourceType>
    <TaxCatchAll xmlns="cb25f3da-5814-4c1f-99f2-d637de11ca73"/>
    <Language xmlns="749ab4a9-f811-4b08-b830-ff305ccf3ffe">French</Language>
    <AccreditationCycle xmlns="749ab4a9-f811-4b08-b830-ff305ccf3ffe">2020-2021</AccreditationCycle>
  </documentManagement>
</p:properties>
</file>

<file path=customXml/itemProps1.xml><?xml version="1.0" encoding="utf-8"?>
<ds:datastoreItem xmlns:ds="http://schemas.openxmlformats.org/officeDocument/2006/customXml" ds:itemID="{D590AF6C-D489-447A-A530-09CBB9EA79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d5c487-b754-429c-89aa-e7657684365d"/>
    <ds:schemaRef ds:uri="cb25f3da-5814-4c1f-99f2-d637de11ca73"/>
    <ds:schemaRef ds:uri="749ab4a9-f811-4b08-b830-ff305ccf3f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7704369-1596-43E2-8CAF-2F584CBBFBCE}">
  <ds:schemaRefs>
    <ds:schemaRef ds:uri="http://schemas.microsoft.com/sharepoint/v3/contenttype/forms"/>
  </ds:schemaRefs>
</ds:datastoreItem>
</file>

<file path=customXml/itemProps3.xml><?xml version="1.0" encoding="utf-8"?>
<ds:datastoreItem xmlns:ds="http://schemas.openxmlformats.org/officeDocument/2006/customXml" ds:itemID="{8430DF6B-A854-4564-937B-FB09F30A4BA0}">
  <ds:schemaRef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749ab4a9-f811-4b08-b830-ff305ccf3ffe"/>
    <ds:schemaRef ds:uri="cb25f3da-5814-4c1f-99f2-d637de11ca73"/>
    <ds:schemaRef ds:uri="http://purl.org/dc/terms/"/>
    <ds:schemaRef ds:uri="http://schemas.microsoft.com/office/2006/documentManagement/types"/>
    <ds:schemaRef ds:uri="70d5c487-b754-429c-89aa-e7657684365d"/>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Engineers Canada template - v2019 - clean</Template>
  <TotalTime>7</TotalTime>
  <Words>10355</Words>
  <Application>Microsoft Office PowerPoint</Application>
  <PresentationFormat>On-screen Show (16:9)</PresentationFormat>
  <Paragraphs>1276</Paragraphs>
  <Slides>89</Slides>
  <Notes>78</Notes>
  <HiddenSlides>0</HiddenSlides>
  <MMClips>0</MMClips>
  <ScaleCrop>false</ScaleCrop>
  <HeadingPairs>
    <vt:vector size="4" baseType="variant">
      <vt:variant>
        <vt:lpstr>Theme</vt:lpstr>
      </vt:variant>
      <vt:variant>
        <vt:i4>1</vt:i4>
      </vt:variant>
      <vt:variant>
        <vt:lpstr>Slide Titles</vt:lpstr>
      </vt:variant>
      <vt:variant>
        <vt:i4>89</vt:i4>
      </vt:variant>
    </vt:vector>
  </HeadingPairs>
  <TitlesOfParts>
    <vt:vector size="90" baseType="lpstr">
      <vt:lpstr>Engineers Canada template - v2019 - clean</vt:lpstr>
      <vt:lpstr>À propos de cette présentation</vt:lpstr>
      <vt:lpstr>Visite d’agrément virtuelle à  &lt;nom de l’EES&gt; &lt;période&gt; </vt:lpstr>
      <vt:lpstr>Aperçu</vt:lpstr>
      <vt:lpstr>Portrait de l’établissement d’enseignement supérieur (EES)</vt:lpstr>
      <vt:lpstr>Format de visite pour 2020 / 2021</vt:lpstr>
      <vt:lpstr>L’agrément et le Bureau d’agrément </vt:lpstr>
      <vt:lpstr>Le Bureau d’agrément</vt:lpstr>
      <vt:lpstr>Les objectifs du Bureau d’agrément</vt:lpstr>
      <vt:lpstr>Que fait le Bureau d’agrément?</vt:lpstr>
      <vt:lpstr>Remarques générales sur l’agrément</vt:lpstr>
      <vt:lpstr>Comment procédons-nous?  Le processus d’agrément :</vt:lpstr>
      <vt:lpstr>Agrément et amélioration continue</vt:lpstr>
      <vt:lpstr>Activités d’agrément</vt:lpstr>
      <vt:lpstr>PowerPoint Presentation</vt:lpstr>
      <vt:lpstr>Décisions découlant des visites du BA  2010-2019</vt:lpstr>
      <vt:lpstr>Rôles et responsabilités</vt:lpstr>
      <vt:lpstr>Objectifs de l'équipe de visiteurs</vt:lpstr>
      <vt:lpstr>L’équipe de visiteurs : principaux rôles</vt:lpstr>
      <vt:lpstr>Président et vice-président Principaux rôles</vt:lpstr>
      <vt:lpstr>Visiteur général et visiteurs de programme Principaux rôles</vt:lpstr>
      <vt:lpstr>Observateurs et secrétariat du BA Principaux rôles</vt:lpstr>
      <vt:lpstr>Engagements en temps</vt:lpstr>
      <vt:lpstr>Visite virtuelle</vt:lpstr>
      <vt:lpstr>Remarques concernant les visites virtuelles</vt:lpstr>
      <vt:lpstr>Remarques additionnelles pour  les visites virtuelles</vt:lpstr>
      <vt:lpstr>Remarques additionnelles pour  les visites virtuelles</vt:lpstr>
      <vt:lpstr>Remarques additionnelles pour  les visites virtuelles</vt:lpstr>
      <vt:lpstr>L'enseignement de premier cycle en génie  et la pandémie</vt:lpstr>
      <vt:lpstr>L'enseignement de premier cycle en génie  et la pandémie</vt:lpstr>
      <vt:lpstr>Avant la visite</vt:lpstr>
      <vt:lpstr>Normes et procédures d’agrément</vt:lpstr>
      <vt:lpstr>Formation</vt:lpstr>
      <vt:lpstr>Ressources à l’intention des équipes</vt:lpstr>
      <vt:lpstr>Activités des membres de l’équipe</vt:lpstr>
      <vt:lpstr>Accès aux documents des programmes</vt:lpstr>
      <vt:lpstr>Identification des points à considérer</vt:lpstr>
      <vt:lpstr>Identification des points à considérer</vt:lpstr>
      <vt:lpstr>Rédaction d’une observation</vt:lpstr>
      <vt:lpstr>Conseils</vt:lpstr>
      <vt:lpstr>Les normes</vt:lpstr>
      <vt:lpstr>Normes et procédures d’agrément</vt:lpstr>
      <vt:lpstr>À propos des normes et  des énoncés d’interprétation</vt:lpstr>
      <vt:lpstr>PowerPoint Presentation</vt:lpstr>
      <vt:lpstr>PowerPoint Presentation</vt:lpstr>
      <vt:lpstr> Points saillants des normes d’agrément : Contenu et qualité du programme d’études</vt:lpstr>
      <vt:lpstr>Nombre minimum de composantes du programme d’études</vt:lpstr>
      <vt:lpstr> Points saillants des normes d’agrément : Nombre minimum de composantes du programme d’études</vt:lpstr>
      <vt:lpstr>PowerPoint Presentation</vt:lpstr>
      <vt:lpstr>PowerPoint Presentation</vt:lpstr>
      <vt:lpstr>PowerPoint Presentation</vt:lpstr>
      <vt:lpstr>PowerPoint Presentation</vt:lpstr>
      <vt:lpstr>PowerPoint Presentation</vt:lpstr>
      <vt:lpstr>PowerPoint Presentation</vt:lpstr>
      <vt:lpstr> Points saillants des normes d’agrément : Qualités requises des diplômés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Amélioration continue La boucle de rétroaction</vt:lpstr>
      <vt:lpstr>PowerPoint Presentation</vt:lpstr>
      <vt:lpstr>PowerPoint Presentation</vt:lpstr>
      <vt:lpstr>PowerPoint Presentation</vt:lpstr>
      <vt:lpstr>Idées fausses sur les QRD et l’AC</vt:lpstr>
      <vt:lpstr>Changements pertinents récents -</vt:lpstr>
      <vt:lpstr>Modifications apportées aux normes</vt:lpstr>
      <vt:lpstr>Modifications apportées aux normes (suite)</vt:lpstr>
      <vt:lpstr>Modifications apportées aux annexes​</vt:lpstr>
      <vt:lpstr>Modifications apportées aux énoncés d’interprétation</vt:lpstr>
      <vt:lpstr>Importance accordée aux processus </vt:lpstr>
      <vt:lpstr>Documentation 2020 / 2021  Importance du processus des QRD/AC : Résumé des changements</vt:lpstr>
      <vt:lpstr>La visite Un exercice de constatation des faits</vt:lpstr>
      <vt:lpstr>Aperçu</vt:lpstr>
      <vt:lpstr>Entretiens : Tâches et outils</vt:lpstr>
      <vt:lpstr>Visites : Tâches et outils</vt:lpstr>
      <vt:lpstr>Horaire de la visite</vt:lpstr>
      <vt:lpstr>Horaire de la visite (suite)</vt:lpstr>
      <vt:lpstr>Horaire de la visite (suite)</vt:lpstr>
      <vt:lpstr>PowerPoint Presentation</vt:lpstr>
      <vt:lpstr>Le rapport de l’équipe de visiteurs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À propos de cette présentation</dc:title>
  <dc:creator>Alexander Olivas</dc:creator>
  <cp:lastModifiedBy>Alexander Olivas</cp:lastModifiedBy>
  <cp:revision>85</cp:revision>
  <dcterms:created xsi:type="dcterms:W3CDTF">2020-11-17T19:24:21Z</dcterms:created>
  <dcterms:modified xsi:type="dcterms:W3CDTF">2020-12-08T18:48:41Z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 Type">
    <vt:lpwstr/>
  </property>
  <property fmtid="{D5CDD505-2E9C-101B-9397-08002B2CF9AE}" pid="3" name="ContentTypeId">
    <vt:lpwstr>0x010100E528F652C3351C499003E103ABCACB9B</vt:lpwstr>
  </property>
</Properties>
</file>