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345" r:id="rId6"/>
    <p:sldId id="347" r:id="rId7"/>
    <p:sldId id="314" r:id="rId8"/>
    <p:sldId id="357" r:id="rId9"/>
    <p:sldId id="358" r:id="rId10"/>
    <p:sldId id="359" r:id="rId11"/>
    <p:sldId id="360" r:id="rId12"/>
    <p:sldId id="349" r:id="rId13"/>
    <p:sldId id="351" r:id="rId14"/>
    <p:sldId id="353"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4" r:id="rId28"/>
    <p:sldId id="373" r:id="rId29"/>
    <p:sldId id="375" r:id="rId30"/>
    <p:sldId id="376" r:id="rId31"/>
    <p:sldId id="377" r:id="rId32"/>
    <p:sldId id="378" r:id="rId33"/>
    <p:sldId id="379" r:id="rId34"/>
    <p:sldId id="34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FA"/>
    <a:srgbClr val="F6F9FC"/>
    <a:srgbClr val="FCFDFE"/>
    <a:srgbClr val="E7ECF1"/>
    <a:srgbClr val="EAEEF2"/>
    <a:srgbClr val="7582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3D9C99-50B0-501A-BCA7-B1A332AEE1C4}" v="232" dt="2020-06-04T18:55:51.967"/>
    <p1510:client id="{B0D77A81-8DD8-28E1-2772-D8CE2962FE82}" v="10" dt="2020-06-04T18:46:49.4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53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t Gibson" userId="c63ee059-11ce-432f-a7b9-19d64c374f51" providerId="ADAL" clId="{9DA802D7-1BE2-47B5-99BC-1B8850B7D113}"/>
    <pc:docChg chg="undo redo custSel addSld delSld modSld sldOrd">
      <pc:chgData name="Brent Gibson" userId="c63ee059-11ce-432f-a7b9-19d64c374f51" providerId="ADAL" clId="{9DA802D7-1BE2-47B5-99BC-1B8850B7D113}" dt="2020-06-04T17:51:37.442" v="677" actId="27636"/>
      <pc:docMkLst>
        <pc:docMk/>
      </pc:docMkLst>
      <pc:sldChg chg="modSp">
        <pc:chgData name="Brent Gibson" userId="c63ee059-11ce-432f-a7b9-19d64c374f51" providerId="ADAL" clId="{9DA802D7-1BE2-47B5-99BC-1B8850B7D113}" dt="2020-06-04T17:36:23.161" v="23" actId="20577"/>
        <pc:sldMkLst>
          <pc:docMk/>
          <pc:sldMk cId="1427747867" sldId="256"/>
        </pc:sldMkLst>
        <pc:spChg chg="mod">
          <ac:chgData name="Brent Gibson" userId="c63ee059-11ce-432f-a7b9-19d64c374f51" providerId="ADAL" clId="{9DA802D7-1BE2-47B5-99BC-1B8850B7D113}" dt="2020-06-04T17:35:46.290" v="6" actId="20577"/>
          <ac:spMkLst>
            <pc:docMk/>
            <pc:sldMk cId="1427747867" sldId="256"/>
            <ac:spMk id="2" creationId="{00000000-0000-0000-0000-000000000000}"/>
          </ac:spMkLst>
        </pc:spChg>
        <pc:spChg chg="mod">
          <ac:chgData name="Brent Gibson" userId="c63ee059-11ce-432f-a7b9-19d64c374f51" providerId="ADAL" clId="{9DA802D7-1BE2-47B5-99BC-1B8850B7D113}" dt="2020-06-04T17:36:23.161" v="23" actId="20577"/>
          <ac:spMkLst>
            <pc:docMk/>
            <pc:sldMk cId="1427747867" sldId="256"/>
            <ac:spMk id="3" creationId="{00000000-0000-0000-0000-000000000000}"/>
          </ac:spMkLst>
        </pc:spChg>
      </pc:sldChg>
      <pc:sldChg chg="modSp">
        <pc:chgData name="Brent Gibson" userId="c63ee059-11ce-432f-a7b9-19d64c374f51" providerId="ADAL" clId="{9DA802D7-1BE2-47B5-99BC-1B8850B7D113}" dt="2020-06-04T17:38:08.988" v="83" actId="20577"/>
        <pc:sldMkLst>
          <pc:docMk/>
          <pc:sldMk cId="1541351967" sldId="314"/>
        </pc:sldMkLst>
        <pc:spChg chg="mod">
          <ac:chgData name="Brent Gibson" userId="c63ee059-11ce-432f-a7b9-19d64c374f51" providerId="ADAL" clId="{9DA802D7-1BE2-47B5-99BC-1B8850B7D113}" dt="2020-06-04T17:38:08.988" v="83" actId="20577"/>
          <ac:spMkLst>
            <pc:docMk/>
            <pc:sldMk cId="1541351967" sldId="314"/>
            <ac:spMk id="5" creationId="{AC1FAC19-767C-4EEC-A9F7-CC299A1FD2E1}"/>
          </ac:spMkLst>
        </pc:spChg>
      </pc:sldChg>
      <pc:sldChg chg="del">
        <pc:chgData name="Brent Gibson" userId="c63ee059-11ce-432f-a7b9-19d64c374f51" providerId="ADAL" clId="{9DA802D7-1BE2-47B5-99BC-1B8850B7D113}" dt="2020-06-04T17:47:48.533" v="444" actId="2696"/>
        <pc:sldMkLst>
          <pc:docMk/>
          <pc:sldMk cId="1100785619" sldId="315"/>
        </pc:sldMkLst>
      </pc:sldChg>
      <pc:sldChg chg="del">
        <pc:chgData name="Brent Gibson" userId="c63ee059-11ce-432f-a7b9-19d64c374f51" providerId="ADAL" clId="{9DA802D7-1BE2-47B5-99BC-1B8850B7D113}" dt="2020-06-04T17:47:49.546" v="445" actId="2696"/>
        <pc:sldMkLst>
          <pc:docMk/>
          <pc:sldMk cId="2788706535" sldId="335"/>
        </pc:sldMkLst>
      </pc:sldChg>
      <pc:sldChg chg="del">
        <pc:chgData name="Brent Gibson" userId="c63ee059-11ce-432f-a7b9-19d64c374f51" providerId="ADAL" clId="{9DA802D7-1BE2-47B5-99BC-1B8850B7D113}" dt="2020-06-04T17:47:51.471" v="447" actId="2696"/>
        <pc:sldMkLst>
          <pc:docMk/>
          <pc:sldMk cId="909534688" sldId="336"/>
        </pc:sldMkLst>
      </pc:sldChg>
      <pc:sldChg chg="del">
        <pc:chgData name="Brent Gibson" userId="c63ee059-11ce-432f-a7b9-19d64c374f51" providerId="ADAL" clId="{9DA802D7-1BE2-47B5-99BC-1B8850B7D113}" dt="2020-06-04T17:47:52.889" v="449" actId="2696"/>
        <pc:sldMkLst>
          <pc:docMk/>
          <pc:sldMk cId="1022370902" sldId="337"/>
        </pc:sldMkLst>
      </pc:sldChg>
      <pc:sldChg chg="del">
        <pc:chgData name="Brent Gibson" userId="c63ee059-11ce-432f-a7b9-19d64c374f51" providerId="ADAL" clId="{9DA802D7-1BE2-47B5-99BC-1B8850B7D113}" dt="2020-06-04T17:47:53.452" v="450" actId="2696"/>
        <pc:sldMkLst>
          <pc:docMk/>
          <pc:sldMk cId="2379127600" sldId="338"/>
        </pc:sldMkLst>
      </pc:sldChg>
      <pc:sldChg chg="del">
        <pc:chgData name="Brent Gibson" userId="c63ee059-11ce-432f-a7b9-19d64c374f51" providerId="ADAL" clId="{9DA802D7-1BE2-47B5-99BC-1B8850B7D113}" dt="2020-06-04T17:47:54.102" v="451" actId="2696"/>
        <pc:sldMkLst>
          <pc:docMk/>
          <pc:sldMk cId="3376168931" sldId="339"/>
        </pc:sldMkLst>
      </pc:sldChg>
      <pc:sldChg chg="modSp">
        <pc:chgData name="Brent Gibson" userId="c63ee059-11ce-432f-a7b9-19d64c374f51" providerId="ADAL" clId="{9DA802D7-1BE2-47B5-99BC-1B8850B7D113}" dt="2020-06-04T17:51:37.442" v="677" actId="27636"/>
        <pc:sldMkLst>
          <pc:docMk/>
          <pc:sldMk cId="1764209502" sldId="344"/>
        </pc:sldMkLst>
        <pc:spChg chg="mod">
          <ac:chgData name="Brent Gibson" userId="c63ee059-11ce-432f-a7b9-19d64c374f51" providerId="ADAL" clId="{9DA802D7-1BE2-47B5-99BC-1B8850B7D113}" dt="2020-06-04T17:51:37.442" v="677" actId="27636"/>
          <ac:spMkLst>
            <pc:docMk/>
            <pc:sldMk cId="1764209502" sldId="344"/>
            <ac:spMk id="3" creationId="{7C876161-B48E-4006-A8E2-F6541C80CC36}"/>
          </ac:spMkLst>
        </pc:spChg>
      </pc:sldChg>
      <pc:sldChg chg="del">
        <pc:chgData name="Brent Gibson" userId="c63ee059-11ce-432f-a7b9-19d64c374f51" providerId="ADAL" clId="{9DA802D7-1BE2-47B5-99BC-1B8850B7D113}" dt="2020-06-04T17:36:46.622" v="25" actId="2696"/>
        <pc:sldMkLst>
          <pc:docMk/>
          <pc:sldMk cId="3710780794" sldId="346"/>
        </pc:sldMkLst>
      </pc:sldChg>
      <pc:sldChg chg="modSp">
        <pc:chgData name="Brent Gibson" userId="c63ee059-11ce-432f-a7b9-19d64c374f51" providerId="ADAL" clId="{9DA802D7-1BE2-47B5-99BC-1B8850B7D113}" dt="2020-06-04T17:36:58.272" v="36" actId="20577"/>
        <pc:sldMkLst>
          <pc:docMk/>
          <pc:sldMk cId="1085846357" sldId="347"/>
        </pc:sldMkLst>
        <pc:spChg chg="mod">
          <ac:chgData name="Brent Gibson" userId="c63ee059-11ce-432f-a7b9-19d64c374f51" providerId="ADAL" clId="{9DA802D7-1BE2-47B5-99BC-1B8850B7D113}" dt="2020-06-04T17:36:58.272" v="36" actId="20577"/>
          <ac:spMkLst>
            <pc:docMk/>
            <pc:sldMk cId="1085846357" sldId="347"/>
            <ac:spMk id="6" creationId="{32F54A75-E512-4E2B-B265-E565A9CBC1AC}"/>
          </ac:spMkLst>
        </pc:spChg>
      </pc:sldChg>
      <pc:sldChg chg="del">
        <pc:chgData name="Brent Gibson" userId="c63ee059-11ce-432f-a7b9-19d64c374f51" providerId="ADAL" clId="{9DA802D7-1BE2-47B5-99BC-1B8850B7D113}" dt="2020-06-04T17:36:46.614" v="24" actId="2696"/>
        <pc:sldMkLst>
          <pc:docMk/>
          <pc:sldMk cId="3645848262" sldId="348"/>
        </pc:sldMkLst>
      </pc:sldChg>
      <pc:sldChg chg="modSp">
        <pc:chgData name="Brent Gibson" userId="c63ee059-11ce-432f-a7b9-19d64c374f51" providerId="ADAL" clId="{9DA802D7-1BE2-47B5-99BC-1B8850B7D113}" dt="2020-06-04T17:41:57.180" v="242" actId="20577"/>
        <pc:sldMkLst>
          <pc:docMk/>
          <pc:sldMk cId="3106273284" sldId="349"/>
        </pc:sldMkLst>
        <pc:spChg chg="mod">
          <ac:chgData name="Brent Gibson" userId="c63ee059-11ce-432f-a7b9-19d64c374f51" providerId="ADAL" clId="{9DA802D7-1BE2-47B5-99BC-1B8850B7D113}" dt="2020-06-04T17:41:57.180" v="242" actId="20577"/>
          <ac:spMkLst>
            <pc:docMk/>
            <pc:sldMk cId="3106273284" sldId="349"/>
            <ac:spMk id="3" creationId="{0DC42DD8-2C52-4A08-840B-8D6F4DC8E90D}"/>
          </ac:spMkLst>
        </pc:spChg>
      </pc:sldChg>
      <pc:sldChg chg="del">
        <pc:chgData name="Brent Gibson" userId="c63ee059-11ce-432f-a7b9-19d64c374f51" providerId="ADAL" clId="{9DA802D7-1BE2-47B5-99BC-1B8850B7D113}" dt="2020-06-04T17:42:04.242" v="243" actId="2696"/>
        <pc:sldMkLst>
          <pc:docMk/>
          <pc:sldMk cId="4045278660" sldId="350"/>
        </pc:sldMkLst>
      </pc:sldChg>
      <pc:sldChg chg="modSp">
        <pc:chgData name="Brent Gibson" userId="c63ee059-11ce-432f-a7b9-19d64c374f51" providerId="ADAL" clId="{9DA802D7-1BE2-47B5-99BC-1B8850B7D113}" dt="2020-06-04T17:42:39.347" v="269" actId="14"/>
        <pc:sldMkLst>
          <pc:docMk/>
          <pc:sldMk cId="3314461164" sldId="351"/>
        </pc:sldMkLst>
        <pc:spChg chg="mod">
          <ac:chgData name="Brent Gibson" userId="c63ee059-11ce-432f-a7b9-19d64c374f51" providerId="ADAL" clId="{9DA802D7-1BE2-47B5-99BC-1B8850B7D113}" dt="2020-06-04T17:42:39.347" v="269" actId="14"/>
          <ac:spMkLst>
            <pc:docMk/>
            <pc:sldMk cId="3314461164" sldId="351"/>
            <ac:spMk id="3" creationId="{EA28AD2F-1244-4D12-83C8-A28D312C0860}"/>
          </ac:spMkLst>
        </pc:spChg>
      </pc:sldChg>
      <pc:sldChg chg="del">
        <pc:chgData name="Brent Gibson" userId="c63ee059-11ce-432f-a7b9-19d64c374f51" providerId="ADAL" clId="{9DA802D7-1BE2-47B5-99BC-1B8850B7D113}" dt="2020-06-04T17:47:47.591" v="443" actId="2696"/>
        <pc:sldMkLst>
          <pc:docMk/>
          <pc:sldMk cId="3345209169" sldId="352"/>
        </pc:sldMkLst>
      </pc:sldChg>
      <pc:sldChg chg="modSp ord">
        <pc:chgData name="Brent Gibson" userId="c63ee059-11ce-432f-a7b9-19d64c374f51" providerId="ADAL" clId="{9DA802D7-1BE2-47B5-99BC-1B8850B7D113}" dt="2020-06-04T17:43:01.120" v="279" actId="27636"/>
        <pc:sldMkLst>
          <pc:docMk/>
          <pc:sldMk cId="66794753" sldId="353"/>
        </pc:sldMkLst>
        <pc:spChg chg="mod">
          <ac:chgData name="Brent Gibson" userId="c63ee059-11ce-432f-a7b9-19d64c374f51" providerId="ADAL" clId="{9DA802D7-1BE2-47B5-99BC-1B8850B7D113}" dt="2020-06-04T17:43:01.120" v="279" actId="27636"/>
          <ac:spMkLst>
            <pc:docMk/>
            <pc:sldMk cId="66794753" sldId="353"/>
            <ac:spMk id="3" creationId="{FEC7A2CB-B2A6-4643-9978-563292FC140A}"/>
          </ac:spMkLst>
        </pc:spChg>
      </pc:sldChg>
      <pc:sldChg chg="del">
        <pc:chgData name="Brent Gibson" userId="c63ee059-11ce-432f-a7b9-19d64c374f51" providerId="ADAL" clId="{9DA802D7-1BE2-47B5-99BC-1B8850B7D113}" dt="2020-06-04T17:47:52.114" v="448" actId="2696"/>
        <pc:sldMkLst>
          <pc:docMk/>
          <pc:sldMk cId="2380671713" sldId="354"/>
        </pc:sldMkLst>
      </pc:sldChg>
      <pc:sldChg chg="del">
        <pc:chgData name="Brent Gibson" userId="c63ee059-11ce-432f-a7b9-19d64c374f51" providerId="ADAL" clId="{9DA802D7-1BE2-47B5-99BC-1B8850B7D113}" dt="2020-06-04T17:47:50.672" v="446" actId="2696"/>
        <pc:sldMkLst>
          <pc:docMk/>
          <pc:sldMk cId="49796444" sldId="355"/>
        </pc:sldMkLst>
      </pc:sldChg>
      <pc:sldChg chg="del">
        <pc:chgData name="Brent Gibson" userId="c63ee059-11ce-432f-a7b9-19d64c374f51" providerId="ADAL" clId="{9DA802D7-1BE2-47B5-99BC-1B8850B7D113}" dt="2020-06-04T17:47:54.681" v="452" actId="2696"/>
        <pc:sldMkLst>
          <pc:docMk/>
          <pc:sldMk cId="4206368843" sldId="356"/>
        </pc:sldMkLst>
      </pc:sldChg>
      <pc:sldChg chg="modSp add">
        <pc:chgData name="Brent Gibson" userId="c63ee059-11ce-432f-a7b9-19d64c374f51" providerId="ADAL" clId="{9DA802D7-1BE2-47B5-99BC-1B8850B7D113}" dt="2020-06-04T17:38:44.973" v="122" actId="20577"/>
        <pc:sldMkLst>
          <pc:docMk/>
          <pc:sldMk cId="3751453942" sldId="357"/>
        </pc:sldMkLst>
        <pc:spChg chg="mod">
          <ac:chgData name="Brent Gibson" userId="c63ee059-11ce-432f-a7b9-19d64c374f51" providerId="ADAL" clId="{9DA802D7-1BE2-47B5-99BC-1B8850B7D113}" dt="2020-06-04T17:38:20.520" v="98" actId="20577"/>
          <ac:spMkLst>
            <pc:docMk/>
            <pc:sldMk cId="3751453942" sldId="357"/>
            <ac:spMk id="2" creationId="{5357D26C-8553-4F6B-B6AC-63E72015E6F1}"/>
          </ac:spMkLst>
        </pc:spChg>
        <pc:spChg chg="mod">
          <ac:chgData name="Brent Gibson" userId="c63ee059-11ce-432f-a7b9-19d64c374f51" providerId="ADAL" clId="{9DA802D7-1BE2-47B5-99BC-1B8850B7D113}" dt="2020-06-04T17:38:44.973" v="122" actId="20577"/>
          <ac:spMkLst>
            <pc:docMk/>
            <pc:sldMk cId="3751453942" sldId="357"/>
            <ac:spMk id="3" creationId="{AEC9E401-9A16-4A5D-99E3-22F4521FF848}"/>
          </ac:spMkLst>
        </pc:spChg>
      </pc:sldChg>
      <pc:sldChg chg="modSp add">
        <pc:chgData name="Brent Gibson" userId="c63ee059-11ce-432f-a7b9-19d64c374f51" providerId="ADAL" clId="{9DA802D7-1BE2-47B5-99BC-1B8850B7D113}" dt="2020-06-04T17:39:30.245" v="143" actId="20577"/>
        <pc:sldMkLst>
          <pc:docMk/>
          <pc:sldMk cId="1211391190" sldId="358"/>
        </pc:sldMkLst>
        <pc:spChg chg="mod">
          <ac:chgData name="Brent Gibson" userId="c63ee059-11ce-432f-a7b9-19d64c374f51" providerId="ADAL" clId="{9DA802D7-1BE2-47B5-99BC-1B8850B7D113}" dt="2020-06-04T17:39:00.941" v="126" actId="20577"/>
          <ac:spMkLst>
            <pc:docMk/>
            <pc:sldMk cId="1211391190" sldId="358"/>
            <ac:spMk id="2" creationId="{159067C9-FBE6-4D90-9152-72D0771CDB11}"/>
          </ac:spMkLst>
        </pc:spChg>
        <pc:spChg chg="mod">
          <ac:chgData name="Brent Gibson" userId="c63ee059-11ce-432f-a7b9-19d64c374f51" providerId="ADAL" clId="{9DA802D7-1BE2-47B5-99BC-1B8850B7D113}" dt="2020-06-04T17:39:30.245" v="143" actId="20577"/>
          <ac:spMkLst>
            <pc:docMk/>
            <pc:sldMk cId="1211391190" sldId="358"/>
            <ac:spMk id="3" creationId="{AD3EBC62-6A3E-498F-86BE-84AACAE41E80}"/>
          </ac:spMkLst>
        </pc:spChg>
      </pc:sldChg>
      <pc:sldChg chg="modSp add">
        <pc:chgData name="Brent Gibson" userId="c63ee059-11ce-432f-a7b9-19d64c374f51" providerId="ADAL" clId="{9DA802D7-1BE2-47B5-99BC-1B8850B7D113}" dt="2020-06-04T17:40:09.071" v="173" actId="20577"/>
        <pc:sldMkLst>
          <pc:docMk/>
          <pc:sldMk cId="591390880" sldId="359"/>
        </pc:sldMkLst>
        <pc:spChg chg="mod">
          <ac:chgData name="Brent Gibson" userId="c63ee059-11ce-432f-a7b9-19d64c374f51" providerId="ADAL" clId="{9DA802D7-1BE2-47B5-99BC-1B8850B7D113}" dt="2020-06-04T17:39:38.842" v="146" actId="20577"/>
          <ac:spMkLst>
            <pc:docMk/>
            <pc:sldMk cId="591390880" sldId="359"/>
            <ac:spMk id="2" creationId="{290BDB5F-889A-40A9-97CC-41441EED988C}"/>
          </ac:spMkLst>
        </pc:spChg>
        <pc:spChg chg="mod">
          <ac:chgData name="Brent Gibson" userId="c63ee059-11ce-432f-a7b9-19d64c374f51" providerId="ADAL" clId="{9DA802D7-1BE2-47B5-99BC-1B8850B7D113}" dt="2020-06-04T17:40:09.071" v="173" actId="20577"/>
          <ac:spMkLst>
            <pc:docMk/>
            <pc:sldMk cId="591390880" sldId="359"/>
            <ac:spMk id="3" creationId="{1AB734FB-F20E-4F45-A0DE-42C2FA75CC2A}"/>
          </ac:spMkLst>
        </pc:spChg>
      </pc:sldChg>
      <pc:sldChg chg="modSp add">
        <pc:chgData name="Brent Gibson" userId="c63ee059-11ce-432f-a7b9-19d64c374f51" providerId="ADAL" clId="{9DA802D7-1BE2-47B5-99BC-1B8850B7D113}" dt="2020-06-04T17:40:37.181" v="189" actId="27636"/>
        <pc:sldMkLst>
          <pc:docMk/>
          <pc:sldMk cId="3281788752" sldId="360"/>
        </pc:sldMkLst>
        <pc:spChg chg="mod">
          <ac:chgData name="Brent Gibson" userId="c63ee059-11ce-432f-a7b9-19d64c374f51" providerId="ADAL" clId="{9DA802D7-1BE2-47B5-99BC-1B8850B7D113}" dt="2020-06-04T17:40:20.838" v="178" actId="27636"/>
          <ac:spMkLst>
            <pc:docMk/>
            <pc:sldMk cId="3281788752" sldId="360"/>
            <ac:spMk id="2" creationId="{467E5639-D1BC-4E31-9FA3-3E2365980EE0}"/>
          </ac:spMkLst>
        </pc:spChg>
        <pc:spChg chg="mod">
          <ac:chgData name="Brent Gibson" userId="c63ee059-11ce-432f-a7b9-19d64c374f51" providerId="ADAL" clId="{9DA802D7-1BE2-47B5-99BC-1B8850B7D113}" dt="2020-06-04T17:40:37.181" v="189" actId="27636"/>
          <ac:spMkLst>
            <pc:docMk/>
            <pc:sldMk cId="3281788752" sldId="360"/>
            <ac:spMk id="3" creationId="{CC4F40ED-7CAA-4E2C-B514-A767CF4B07BA}"/>
          </ac:spMkLst>
        </pc:spChg>
      </pc:sldChg>
      <pc:sldChg chg="modSp add">
        <pc:chgData name="Brent Gibson" userId="c63ee059-11ce-432f-a7b9-19d64c374f51" providerId="ADAL" clId="{9DA802D7-1BE2-47B5-99BC-1B8850B7D113}" dt="2020-06-04T17:43:52.957" v="316" actId="20577"/>
        <pc:sldMkLst>
          <pc:docMk/>
          <pc:sldMk cId="3857663867" sldId="361"/>
        </pc:sldMkLst>
        <pc:spChg chg="mod">
          <ac:chgData name="Brent Gibson" userId="c63ee059-11ce-432f-a7b9-19d64c374f51" providerId="ADAL" clId="{9DA802D7-1BE2-47B5-99BC-1B8850B7D113}" dt="2020-06-04T17:43:46.415" v="313" actId="27636"/>
          <ac:spMkLst>
            <pc:docMk/>
            <pc:sldMk cId="3857663867" sldId="361"/>
            <ac:spMk id="2" creationId="{70ACA3B5-258A-49B6-A525-92360E2AEF7A}"/>
          </ac:spMkLst>
        </pc:spChg>
        <pc:spChg chg="mod">
          <ac:chgData name="Brent Gibson" userId="c63ee059-11ce-432f-a7b9-19d64c374f51" providerId="ADAL" clId="{9DA802D7-1BE2-47B5-99BC-1B8850B7D113}" dt="2020-06-04T17:43:52.957" v="316" actId="20577"/>
          <ac:spMkLst>
            <pc:docMk/>
            <pc:sldMk cId="3857663867" sldId="361"/>
            <ac:spMk id="3" creationId="{97B5833D-423C-4731-BF9B-BA55865E6C6D}"/>
          </ac:spMkLst>
        </pc:spChg>
      </pc:sldChg>
      <pc:sldChg chg="modSp add">
        <pc:chgData name="Brent Gibson" userId="c63ee059-11ce-432f-a7b9-19d64c374f51" providerId="ADAL" clId="{9DA802D7-1BE2-47B5-99BC-1B8850B7D113}" dt="2020-06-04T17:44:09.735" v="322" actId="20577"/>
        <pc:sldMkLst>
          <pc:docMk/>
          <pc:sldMk cId="3846860184" sldId="362"/>
        </pc:sldMkLst>
        <pc:spChg chg="mod">
          <ac:chgData name="Brent Gibson" userId="c63ee059-11ce-432f-a7b9-19d64c374f51" providerId="ADAL" clId="{9DA802D7-1BE2-47B5-99BC-1B8850B7D113}" dt="2020-06-04T17:44:04.203" v="319" actId="20577"/>
          <ac:spMkLst>
            <pc:docMk/>
            <pc:sldMk cId="3846860184" sldId="362"/>
            <ac:spMk id="2" creationId="{D4EDD6EE-6630-40BF-B3A2-6EA6BEB339C1}"/>
          </ac:spMkLst>
        </pc:spChg>
        <pc:spChg chg="mod">
          <ac:chgData name="Brent Gibson" userId="c63ee059-11ce-432f-a7b9-19d64c374f51" providerId="ADAL" clId="{9DA802D7-1BE2-47B5-99BC-1B8850B7D113}" dt="2020-06-04T17:44:09.735" v="322" actId="20577"/>
          <ac:spMkLst>
            <pc:docMk/>
            <pc:sldMk cId="3846860184" sldId="362"/>
            <ac:spMk id="3" creationId="{29EDFC36-1EA6-4A91-9B78-2E361E3E4DF6}"/>
          </ac:spMkLst>
        </pc:spChg>
      </pc:sldChg>
      <pc:sldChg chg="addSp modSp add">
        <pc:chgData name="Brent Gibson" userId="c63ee059-11ce-432f-a7b9-19d64c374f51" providerId="ADAL" clId="{9DA802D7-1BE2-47B5-99BC-1B8850B7D113}" dt="2020-06-04T17:46:14.217" v="373" actId="255"/>
        <pc:sldMkLst>
          <pc:docMk/>
          <pc:sldMk cId="1590689067" sldId="363"/>
        </pc:sldMkLst>
        <pc:spChg chg="mod">
          <ac:chgData name="Brent Gibson" userId="c63ee059-11ce-432f-a7b9-19d64c374f51" providerId="ADAL" clId="{9DA802D7-1BE2-47B5-99BC-1B8850B7D113}" dt="2020-06-04T17:44:18.002" v="325" actId="20577"/>
          <ac:spMkLst>
            <pc:docMk/>
            <pc:sldMk cId="1590689067" sldId="363"/>
            <ac:spMk id="2" creationId="{2094AC9A-10E1-4C21-8114-AF94589B7290}"/>
          </ac:spMkLst>
        </pc:spChg>
        <pc:spChg chg="mod">
          <ac:chgData name="Brent Gibson" userId="c63ee059-11ce-432f-a7b9-19d64c374f51" providerId="ADAL" clId="{9DA802D7-1BE2-47B5-99BC-1B8850B7D113}" dt="2020-06-04T17:45:51.655" v="367" actId="5793"/>
          <ac:spMkLst>
            <pc:docMk/>
            <pc:sldMk cId="1590689067" sldId="363"/>
            <ac:spMk id="3" creationId="{56475212-ABB4-4EF6-8F00-B62E573914F0}"/>
          </ac:spMkLst>
        </pc:spChg>
        <pc:spChg chg="add mod">
          <ac:chgData name="Brent Gibson" userId="c63ee059-11ce-432f-a7b9-19d64c374f51" providerId="ADAL" clId="{9DA802D7-1BE2-47B5-99BC-1B8850B7D113}" dt="2020-06-04T17:45:49.106" v="364"/>
          <ac:spMkLst>
            <pc:docMk/>
            <pc:sldMk cId="1590689067" sldId="363"/>
            <ac:spMk id="5" creationId="{D3D8860E-366B-483E-87E1-A357C38264D9}"/>
          </ac:spMkLst>
        </pc:spChg>
        <pc:spChg chg="add mod">
          <ac:chgData name="Brent Gibson" userId="c63ee059-11ce-432f-a7b9-19d64c374f51" providerId="ADAL" clId="{9DA802D7-1BE2-47B5-99BC-1B8850B7D113}" dt="2020-06-04T17:46:14.217" v="373" actId="255"/>
          <ac:spMkLst>
            <pc:docMk/>
            <pc:sldMk cId="1590689067" sldId="363"/>
            <ac:spMk id="6" creationId="{4A407D45-26F9-4F2F-8A11-496FE0CC2A4A}"/>
          </ac:spMkLst>
        </pc:spChg>
      </pc:sldChg>
      <pc:sldChg chg="addSp delSp modSp add">
        <pc:chgData name="Brent Gibson" userId="c63ee059-11ce-432f-a7b9-19d64c374f51" providerId="ADAL" clId="{9DA802D7-1BE2-47B5-99BC-1B8850B7D113}" dt="2020-06-04T17:46:44.152" v="379"/>
        <pc:sldMkLst>
          <pc:docMk/>
          <pc:sldMk cId="3446588979" sldId="364"/>
        </pc:sldMkLst>
        <pc:spChg chg="del">
          <ac:chgData name="Brent Gibson" userId="c63ee059-11ce-432f-a7b9-19d64c374f51" providerId="ADAL" clId="{9DA802D7-1BE2-47B5-99BC-1B8850B7D113}" dt="2020-06-04T17:46:34.542" v="375"/>
          <ac:spMkLst>
            <pc:docMk/>
            <pc:sldMk cId="3446588979" sldId="364"/>
            <ac:spMk id="2" creationId="{D3592AE9-C4D5-4429-82C0-A39F10664BA5}"/>
          </ac:spMkLst>
        </pc:spChg>
        <pc:spChg chg="del">
          <ac:chgData name="Brent Gibson" userId="c63ee059-11ce-432f-a7b9-19d64c374f51" providerId="ADAL" clId="{9DA802D7-1BE2-47B5-99BC-1B8850B7D113}" dt="2020-06-04T17:46:34.542" v="375"/>
          <ac:spMkLst>
            <pc:docMk/>
            <pc:sldMk cId="3446588979" sldId="364"/>
            <ac:spMk id="3" creationId="{9C7B2390-431B-4550-8998-C2079A98614C}"/>
          </ac:spMkLst>
        </pc:spChg>
        <pc:spChg chg="del">
          <ac:chgData name="Brent Gibson" userId="c63ee059-11ce-432f-a7b9-19d64c374f51" providerId="ADAL" clId="{9DA802D7-1BE2-47B5-99BC-1B8850B7D113}" dt="2020-06-04T17:46:34.542" v="375"/>
          <ac:spMkLst>
            <pc:docMk/>
            <pc:sldMk cId="3446588979" sldId="364"/>
            <ac:spMk id="4" creationId="{75FADA44-17FF-4E5D-90FC-C145358839BF}"/>
          </ac:spMkLst>
        </pc:spChg>
        <pc:spChg chg="add mod">
          <ac:chgData name="Brent Gibson" userId="c63ee059-11ce-432f-a7b9-19d64c374f51" providerId="ADAL" clId="{9DA802D7-1BE2-47B5-99BC-1B8850B7D113}" dt="2020-06-04T17:46:39.972" v="378" actId="20577"/>
          <ac:spMkLst>
            <pc:docMk/>
            <pc:sldMk cId="3446588979" sldId="364"/>
            <ac:spMk id="6" creationId="{521A6CC5-E8A5-480F-AF45-370AEC8C53F7}"/>
          </ac:spMkLst>
        </pc:spChg>
        <pc:spChg chg="add mod">
          <ac:chgData name="Brent Gibson" userId="c63ee059-11ce-432f-a7b9-19d64c374f51" providerId="ADAL" clId="{9DA802D7-1BE2-47B5-99BC-1B8850B7D113}" dt="2020-06-04T17:46:44.152" v="379"/>
          <ac:spMkLst>
            <pc:docMk/>
            <pc:sldMk cId="3446588979" sldId="364"/>
            <ac:spMk id="7" creationId="{F3F12C85-A749-4230-A179-8FC5E21E26E5}"/>
          </ac:spMkLst>
        </pc:spChg>
      </pc:sldChg>
      <pc:sldChg chg="modSp add">
        <pc:chgData name="Brent Gibson" userId="c63ee059-11ce-432f-a7b9-19d64c374f51" providerId="ADAL" clId="{9DA802D7-1BE2-47B5-99BC-1B8850B7D113}" dt="2020-06-04T17:47:21.781" v="433" actId="20577"/>
        <pc:sldMkLst>
          <pc:docMk/>
          <pc:sldMk cId="3464843050" sldId="365"/>
        </pc:sldMkLst>
        <pc:spChg chg="mod">
          <ac:chgData name="Brent Gibson" userId="c63ee059-11ce-432f-a7b9-19d64c374f51" providerId="ADAL" clId="{9DA802D7-1BE2-47B5-99BC-1B8850B7D113}" dt="2020-06-04T17:46:51.227" v="382" actId="20577"/>
          <ac:spMkLst>
            <pc:docMk/>
            <pc:sldMk cId="3464843050" sldId="365"/>
            <ac:spMk id="2" creationId="{05BC844E-84E3-48A5-AE94-789092935E5B}"/>
          </ac:spMkLst>
        </pc:spChg>
        <pc:spChg chg="mod">
          <ac:chgData name="Brent Gibson" userId="c63ee059-11ce-432f-a7b9-19d64c374f51" providerId="ADAL" clId="{9DA802D7-1BE2-47B5-99BC-1B8850B7D113}" dt="2020-06-04T17:47:21.781" v="433" actId="20577"/>
          <ac:spMkLst>
            <pc:docMk/>
            <pc:sldMk cId="3464843050" sldId="365"/>
            <ac:spMk id="3" creationId="{492EDFC1-6570-479E-8CC4-634C59C2CA79}"/>
          </ac:spMkLst>
        </pc:spChg>
      </pc:sldChg>
      <pc:sldChg chg="modSp add">
        <pc:chgData name="Brent Gibson" userId="c63ee059-11ce-432f-a7b9-19d64c374f51" providerId="ADAL" clId="{9DA802D7-1BE2-47B5-99BC-1B8850B7D113}" dt="2020-06-04T17:47:41.235" v="441" actId="20577"/>
        <pc:sldMkLst>
          <pc:docMk/>
          <pc:sldMk cId="2093397362" sldId="366"/>
        </pc:sldMkLst>
        <pc:spChg chg="mod">
          <ac:chgData name="Brent Gibson" userId="c63ee059-11ce-432f-a7b9-19d64c374f51" providerId="ADAL" clId="{9DA802D7-1BE2-47B5-99BC-1B8850B7D113}" dt="2020-06-04T17:47:30.860" v="436" actId="20577"/>
          <ac:spMkLst>
            <pc:docMk/>
            <pc:sldMk cId="2093397362" sldId="366"/>
            <ac:spMk id="2" creationId="{83E6D3D1-469F-4FE4-A679-02158490651B}"/>
          </ac:spMkLst>
        </pc:spChg>
        <pc:spChg chg="mod">
          <ac:chgData name="Brent Gibson" userId="c63ee059-11ce-432f-a7b9-19d64c374f51" providerId="ADAL" clId="{9DA802D7-1BE2-47B5-99BC-1B8850B7D113}" dt="2020-06-04T17:47:41.235" v="441" actId="20577"/>
          <ac:spMkLst>
            <pc:docMk/>
            <pc:sldMk cId="2093397362" sldId="366"/>
            <ac:spMk id="3" creationId="{4BAC814D-2424-4662-A721-35847A425545}"/>
          </ac:spMkLst>
        </pc:spChg>
      </pc:sldChg>
      <pc:sldChg chg="addSp delSp modSp add">
        <pc:chgData name="Brent Gibson" userId="c63ee059-11ce-432f-a7b9-19d64c374f51" providerId="ADAL" clId="{9DA802D7-1BE2-47B5-99BC-1B8850B7D113}" dt="2020-06-04T17:48:22.560" v="495" actId="20577"/>
        <pc:sldMkLst>
          <pc:docMk/>
          <pc:sldMk cId="3522368504" sldId="367"/>
        </pc:sldMkLst>
        <pc:spChg chg="del">
          <ac:chgData name="Brent Gibson" userId="c63ee059-11ce-432f-a7b9-19d64c374f51" providerId="ADAL" clId="{9DA802D7-1BE2-47B5-99BC-1B8850B7D113}" dt="2020-06-04T17:48:03.164" v="454"/>
          <ac:spMkLst>
            <pc:docMk/>
            <pc:sldMk cId="3522368504" sldId="367"/>
            <ac:spMk id="2" creationId="{A028B4D5-47FF-480C-B18E-BF00616F497E}"/>
          </ac:spMkLst>
        </pc:spChg>
        <pc:spChg chg="del">
          <ac:chgData name="Brent Gibson" userId="c63ee059-11ce-432f-a7b9-19d64c374f51" providerId="ADAL" clId="{9DA802D7-1BE2-47B5-99BC-1B8850B7D113}" dt="2020-06-04T17:48:03.164" v="454"/>
          <ac:spMkLst>
            <pc:docMk/>
            <pc:sldMk cId="3522368504" sldId="367"/>
            <ac:spMk id="3" creationId="{271140BF-ED30-49EA-8150-DCC273C84821}"/>
          </ac:spMkLst>
        </pc:spChg>
        <pc:spChg chg="add mod">
          <ac:chgData name="Brent Gibson" userId="c63ee059-11ce-432f-a7b9-19d64c374f51" providerId="ADAL" clId="{9DA802D7-1BE2-47B5-99BC-1B8850B7D113}" dt="2020-06-04T17:48:13.946" v="479" actId="20577"/>
          <ac:spMkLst>
            <pc:docMk/>
            <pc:sldMk cId="3522368504" sldId="367"/>
            <ac:spMk id="5" creationId="{E110A8D4-92B6-44F8-855A-E072C0FBDB3A}"/>
          </ac:spMkLst>
        </pc:spChg>
        <pc:spChg chg="add mod">
          <ac:chgData name="Brent Gibson" userId="c63ee059-11ce-432f-a7b9-19d64c374f51" providerId="ADAL" clId="{9DA802D7-1BE2-47B5-99BC-1B8850B7D113}" dt="2020-06-04T17:48:22.560" v="495" actId="20577"/>
          <ac:spMkLst>
            <pc:docMk/>
            <pc:sldMk cId="3522368504" sldId="367"/>
            <ac:spMk id="6" creationId="{C77C63F0-D3F0-442F-947C-BF9E8A59CD34}"/>
          </ac:spMkLst>
        </pc:spChg>
      </pc:sldChg>
      <pc:sldChg chg="modSp add">
        <pc:chgData name="Brent Gibson" userId="c63ee059-11ce-432f-a7b9-19d64c374f51" providerId="ADAL" clId="{9DA802D7-1BE2-47B5-99BC-1B8850B7D113}" dt="2020-06-04T17:48:35.949" v="521" actId="20577"/>
        <pc:sldMkLst>
          <pc:docMk/>
          <pc:sldMk cId="1939420637" sldId="368"/>
        </pc:sldMkLst>
        <pc:spChg chg="mod">
          <ac:chgData name="Brent Gibson" userId="c63ee059-11ce-432f-a7b9-19d64c374f51" providerId="ADAL" clId="{9DA802D7-1BE2-47B5-99BC-1B8850B7D113}" dt="2020-06-04T17:48:35.949" v="521" actId="20577"/>
          <ac:spMkLst>
            <pc:docMk/>
            <pc:sldMk cId="1939420637" sldId="368"/>
            <ac:spMk id="2" creationId="{8EF374FD-C678-4B14-8109-861D983CFA2B}"/>
          </ac:spMkLst>
        </pc:spChg>
        <pc:spChg chg="mod">
          <ac:chgData name="Brent Gibson" userId="c63ee059-11ce-432f-a7b9-19d64c374f51" providerId="ADAL" clId="{9DA802D7-1BE2-47B5-99BC-1B8850B7D113}" dt="2020-06-04T17:48:32.050" v="496"/>
          <ac:spMkLst>
            <pc:docMk/>
            <pc:sldMk cId="1939420637" sldId="368"/>
            <ac:spMk id="3" creationId="{5A866F06-0712-49EA-B4F6-A967A6E4003B}"/>
          </ac:spMkLst>
        </pc:spChg>
      </pc:sldChg>
      <pc:sldChg chg="modSp add">
        <pc:chgData name="Brent Gibson" userId="c63ee059-11ce-432f-a7b9-19d64c374f51" providerId="ADAL" clId="{9DA802D7-1BE2-47B5-99BC-1B8850B7D113}" dt="2020-06-04T17:48:50.904" v="559" actId="20577"/>
        <pc:sldMkLst>
          <pc:docMk/>
          <pc:sldMk cId="1559098226" sldId="369"/>
        </pc:sldMkLst>
        <pc:spChg chg="mod">
          <ac:chgData name="Brent Gibson" userId="c63ee059-11ce-432f-a7b9-19d64c374f51" providerId="ADAL" clId="{9DA802D7-1BE2-47B5-99BC-1B8850B7D113}" dt="2020-06-04T17:48:50.904" v="559" actId="20577"/>
          <ac:spMkLst>
            <pc:docMk/>
            <pc:sldMk cId="1559098226" sldId="369"/>
            <ac:spMk id="2" creationId="{F8D3228E-94AA-490F-A5EA-A6A54A82F60C}"/>
          </ac:spMkLst>
        </pc:spChg>
        <pc:spChg chg="mod">
          <ac:chgData name="Brent Gibson" userId="c63ee059-11ce-432f-a7b9-19d64c374f51" providerId="ADAL" clId="{9DA802D7-1BE2-47B5-99BC-1B8850B7D113}" dt="2020-06-04T17:48:43.699" v="523"/>
          <ac:spMkLst>
            <pc:docMk/>
            <pc:sldMk cId="1559098226" sldId="369"/>
            <ac:spMk id="3" creationId="{0F512081-D929-412A-A7FF-2582A50EC8EC}"/>
          </ac:spMkLst>
        </pc:spChg>
      </pc:sldChg>
      <pc:sldChg chg="modSp add">
        <pc:chgData name="Brent Gibson" userId="c63ee059-11ce-432f-a7b9-19d64c374f51" providerId="ADAL" clId="{9DA802D7-1BE2-47B5-99BC-1B8850B7D113}" dt="2020-06-04T17:49:02.972" v="565" actId="20577"/>
        <pc:sldMkLst>
          <pc:docMk/>
          <pc:sldMk cId="2495841757" sldId="370"/>
        </pc:sldMkLst>
        <pc:spChg chg="mod">
          <ac:chgData name="Brent Gibson" userId="c63ee059-11ce-432f-a7b9-19d64c374f51" providerId="ADAL" clId="{9DA802D7-1BE2-47B5-99BC-1B8850B7D113}" dt="2020-06-04T17:48:58.344" v="562" actId="20577"/>
          <ac:spMkLst>
            <pc:docMk/>
            <pc:sldMk cId="2495841757" sldId="370"/>
            <ac:spMk id="2" creationId="{D61EDF84-DB00-4819-B695-A9836F41E71B}"/>
          </ac:spMkLst>
        </pc:spChg>
        <pc:spChg chg="mod">
          <ac:chgData name="Brent Gibson" userId="c63ee059-11ce-432f-a7b9-19d64c374f51" providerId="ADAL" clId="{9DA802D7-1BE2-47B5-99BC-1B8850B7D113}" dt="2020-06-04T17:49:02.972" v="565" actId="20577"/>
          <ac:spMkLst>
            <pc:docMk/>
            <pc:sldMk cId="2495841757" sldId="370"/>
            <ac:spMk id="3" creationId="{D80E374F-ABD4-4EB7-8803-0C594BD2B388}"/>
          </ac:spMkLst>
        </pc:spChg>
      </pc:sldChg>
      <pc:sldChg chg="modSp add">
        <pc:chgData name="Brent Gibson" userId="c63ee059-11ce-432f-a7b9-19d64c374f51" providerId="ADAL" clId="{9DA802D7-1BE2-47B5-99BC-1B8850B7D113}" dt="2020-06-04T17:49:21.328" v="574" actId="20577"/>
        <pc:sldMkLst>
          <pc:docMk/>
          <pc:sldMk cId="1336769581" sldId="371"/>
        </pc:sldMkLst>
        <pc:spChg chg="mod">
          <ac:chgData name="Brent Gibson" userId="c63ee059-11ce-432f-a7b9-19d64c374f51" providerId="ADAL" clId="{9DA802D7-1BE2-47B5-99BC-1B8850B7D113}" dt="2020-06-04T17:49:12.113" v="568" actId="20577"/>
          <ac:spMkLst>
            <pc:docMk/>
            <pc:sldMk cId="1336769581" sldId="371"/>
            <ac:spMk id="2" creationId="{F67B428A-3ABB-4473-B6E6-C1A0F7423C85}"/>
          </ac:spMkLst>
        </pc:spChg>
        <pc:spChg chg="mod">
          <ac:chgData name="Brent Gibson" userId="c63ee059-11ce-432f-a7b9-19d64c374f51" providerId="ADAL" clId="{9DA802D7-1BE2-47B5-99BC-1B8850B7D113}" dt="2020-06-04T17:49:21.328" v="574" actId="20577"/>
          <ac:spMkLst>
            <pc:docMk/>
            <pc:sldMk cId="1336769581" sldId="371"/>
            <ac:spMk id="3" creationId="{7F0B3C4E-645F-46CD-A06C-718B09493E12}"/>
          </ac:spMkLst>
        </pc:spChg>
      </pc:sldChg>
      <pc:sldChg chg="modSp add">
        <pc:chgData name="Brent Gibson" userId="c63ee059-11ce-432f-a7b9-19d64c374f51" providerId="ADAL" clId="{9DA802D7-1BE2-47B5-99BC-1B8850B7D113}" dt="2020-06-04T17:49:39.322" v="580" actId="20577"/>
        <pc:sldMkLst>
          <pc:docMk/>
          <pc:sldMk cId="3318903511" sldId="372"/>
        </pc:sldMkLst>
        <pc:spChg chg="mod">
          <ac:chgData name="Brent Gibson" userId="c63ee059-11ce-432f-a7b9-19d64c374f51" providerId="ADAL" clId="{9DA802D7-1BE2-47B5-99BC-1B8850B7D113}" dt="2020-06-04T17:49:33.035" v="577" actId="20577"/>
          <ac:spMkLst>
            <pc:docMk/>
            <pc:sldMk cId="3318903511" sldId="372"/>
            <ac:spMk id="2" creationId="{6E4E5A68-8B5E-4D61-9B45-BC16BAA1AD31}"/>
          </ac:spMkLst>
        </pc:spChg>
        <pc:spChg chg="mod">
          <ac:chgData name="Brent Gibson" userId="c63ee059-11ce-432f-a7b9-19d64c374f51" providerId="ADAL" clId="{9DA802D7-1BE2-47B5-99BC-1B8850B7D113}" dt="2020-06-04T17:49:39.322" v="580" actId="20577"/>
          <ac:spMkLst>
            <pc:docMk/>
            <pc:sldMk cId="3318903511" sldId="372"/>
            <ac:spMk id="3" creationId="{3FC61753-CED3-40CD-A975-216A5E3F7E28}"/>
          </ac:spMkLst>
        </pc:spChg>
      </pc:sldChg>
      <pc:sldChg chg="modSp add">
        <pc:chgData name="Brent Gibson" userId="c63ee059-11ce-432f-a7b9-19d64c374f51" providerId="ADAL" clId="{9DA802D7-1BE2-47B5-99BC-1B8850B7D113}" dt="2020-06-04T17:50:06.423" v="612"/>
        <pc:sldMkLst>
          <pc:docMk/>
          <pc:sldMk cId="2584323281" sldId="373"/>
        </pc:sldMkLst>
        <pc:spChg chg="mod">
          <ac:chgData name="Brent Gibson" userId="c63ee059-11ce-432f-a7b9-19d64c374f51" providerId="ADAL" clId="{9DA802D7-1BE2-47B5-99BC-1B8850B7D113}" dt="2020-06-04T17:50:02.984" v="611" actId="20577"/>
          <ac:spMkLst>
            <pc:docMk/>
            <pc:sldMk cId="2584323281" sldId="373"/>
            <ac:spMk id="2" creationId="{D9D9E2E4-60FA-4903-AE4C-BBD0E2D75B8E}"/>
          </ac:spMkLst>
        </pc:spChg>
        <pc:spChg chg="mod">
          <ac:chgData name="Brent Gibson" userId="c63ee059-11ce-432f-a7b9-19d64c374f51" providerId="ADAL" clId="{9DA802D7-1BE2-47B5-99BC-1B8850B7D113}" dt="2020-06-04T17:50:06.423" v="612"/>
          <ac:spMkLst>
            <pc:docMk/>
            <pc:sldMk cId="2584323281" sldId="373"/>
            <ac:spMk id="3" creationId="{4C31B7A7-454C-4178-8A8B-A230E487A6C4}"/>
          </ac:spMkLst>
        </pc:spChg>
      </pc:sldChg>
      <pc:sldChg chg="addSp delSp modSp add">
        <pc:chgData name="Brent Gibson" userId="c63ee059-11ce-432f-a7b9-19d64c374f51" providerId="ADAL" clId="{9DA802D7-1BE2-47B5-99BC-1B8850B7D113}" dt="2020-06-04T17:49:54.956" v="609" actId="20577"/>
        <pc:sldMkLst>
          <pc:docMk/>
          <pc:sldMk cId="345850876" sldId="374"/>
        </pc:sldMkLst>
        <pc:spChg chg="del">
          <ac:chgData name="Brent Gibson" userId="c63ee059-11ce-432f-a7b9-19d64c374f51" providerId="ADAL" clId="{9DA802D7-1BE2-47B5-99BC-1B8850B7D113}" dt="2020-06-04T17:49:50.896" v="583"/>
          <ac:spMkLst>
            <pc:docMk/>
            <pc:sldMk cId="345850876" sldId="374"/>
            <ac:spMk id="2" creationId="{53801B79-C71B-471C-A5AA-09DF5009E12B}"/>
          </ac:spMkLst>
        </pc:spChg>
        <pc:spChg chg="del">
          <ac:chgData name="Brent Gibson" userId="c63ee059-11ce-432f-a7b9-19d64c374f51" providerId="ADAL" clId="{9DA802D7-1BE2-47B5-99BC-1B8850B7D113}" dt="2020-06-04T17:49:50.896" v="583"/>
          <ac:spMkLst>
            <pc:docMk/>
            <pc:sldMk cId="345850876" sldId="374"/>
            <ac:spMk id="3" creationId="{6B017F42-5EAC-48A9-B656-A765D5BD4E4B}"/>
          </ac:spMkLst>
        </pc:spChg>
        <pc:spChg chg="add mod">
          <ac:chgData name="Brent Gibson" userId="c63ee059-11ce-432f-a7b9-19d64c374f51" providerId="ADAL" clId="{9DA802D7-1BE2-47B5-99BC-1B8850B7D113}" dt="2020-06-04T17:49:54.956" v="609" actId="20577"/>
          <ac:spMkLst>
            <pc:docMk/>
            <pc:sldMk cId="345850876" sldId="374"/>
            <ac:spMk id="5" creationId="{40D4B280-C758-4966-9EC5-2C9E98064ABA}"/>
          </ac:spMkLst>
        </pc:spChg>
        <pc:spChg chg="add mod">
          <ac:chgData name="Brent Gibson" userId="c63ee059-11ce-432f-a7b9-19d64c374f51" providerId="ADAL" clId="{9DA802D7-1BE2-47B5-99BC-1B8850B7D113}" dt="2020-06-04T17:49:50.896" v="583"/>
          <ac:spMkLst>
            <pc:docMk/>
            <pc:sldMk cId="345850876" sldId="374"/>
            <ac:spMk id="6" creationId="{FAD82453-DFE0-4C13-AEFF-4137ED4E3904}"/>
          </ac:spMkLst>
        </pc:spChg>
      </pc:sldChg>
      <pc:sldChg chg="modSp add">
        <pc:chgData name="Brent Gibson" userId="c63ee059-11ce-432f-a7b9-19d64c374f51" providerId="ADAL" clId="{9DA802D7-1BE2-47B5-99BC-1B8850B7D113}" dt="2020-06-04T17:50:20.669" v="619" actId="20577"/>
        <pc:sldMkLst>
          <pc:docMk/>
          <pc:sldMk cId="1619025075" sldId="375"/>
        </pc:sldMkLst>
        <pc:spChg chg="mod">
          <ac:chgData name="Brent Gibson" userId="c63ee059-11ce-432f-a7b9-19d64c374f51" providerId="ADAL" clId="{9DA802D7-1BE2-47B5-99BC-1B8850B7D113}" dt="2020-06-04T17:50:13.822" v="615" actId="20577"/>
          <ac:spMkLst>
            <pc:docMk/>
            <pc:sldMk cId="1619025075" sldId="375"/>
            <ac:spMk id="2" creationId="{AB14841B-E783-4E4C-9EB1-DD3040678F09}"/>
          </ac:spMkLst>
        </pc:spChg>
        <pc:spChg chg="mod">
          <ac:chgData name="Brent Gibson" userId="c63ee059-11ce-432f-a7b9-19d64c374f51" providerId="ADAL" clId="{9DA802D7-1BE2-47B5-99BC-1B8850B7D113}" dt="2020-06-04T17:50:20.669" v="619" actId="20577"/>
          <ac:spMkLst>
            <pc:docMk/>
            <pc:sldMk cId="1619025075" sldId="375"/>
            <ac:spMk id="3" creationId="{28DF9F01-251E-4C04-A004-F57F5CDD94D7}"/>
          </ac:spMkLst>
        </pc:spChg>
      </pc:sldChg>
      <pc:sldChg chg="modSp add">
        <pc:chgData name="Brent Gibson" userId="c63ee059-11ce-432f-a7b9-19d64c374f51" providerId="ADAL" clId="{9DA802D7-1BE2-47B5-99BC-1B8850B7D113}" dt="2020-06-04T17:50:42.680" v="637" actId="15"/>
        <pc:sldMkLst>
          <pc:docMk/>
          <pc:sldMk cId="3033188529" sldId="376"/>
        </pc:sldMkLst>
        <pc:spChg chg="mod">
          <ac:chgData name="Brent Gibson" userId="c63ee059-11ce-432f-a7b9-19d64c374f51" providerId="ADAL" clId="{9DA802D7-1BE2-47B5-99BC-1B8850B7D113}" dt="2020-06-04T17:50:28.915" v="624" actId="27636"/>
          <ac:spMkLst>
            <pc:docMk/>
            <pc:sldMk cId="3033188529" sldId="376"/>
            <ac:spMk id="2" creationId="{EF2E7094-9810-4F2A-A6F0-AB77A372DED9}"/>
          </ac:spMkLst>
        </pc:spChg>
        <pc:spChg chg="mod">
          <ac:chgData name="Brent Gibson" userId="c63ee059-11ce-432f-a7b9-19d64c374f51" providerId="ADAL" clId="{9DA802D7-1BE2-47B5-99BC-1B8850B7D113}" dt="2020-06-04T17:50:42.680" v="637" actId="15"/>
          <ac:spMkLst>
            <pc:docMk/>
            <pc:sldMk cId="3033188529" sldId="376"/>
            <ac:spMk id="3" creationId="{133277A3-7CB2-4736-A316-FD55D6EF1F7D}"/>
          </ac:spMkLst>
        </pc:spChg>
      </pc:sldChg>
      <pc:sldChg chg="modSp add">
        <pc:chgData name="Brent Gibson" userId="c63ee059-11ce-432f-a7b9-19d64c374f51" providerId="ADAL" clId="{9DA802D7-1BE2-47B5-99BC-1B8850B7D113}" dt="2020-06-04T17:51:00.019" v="647" actId="6549"/>
        <pc:sldMkLst>
          <pc:docMk/>
          <pc:sldMk cId="1534074706" sldId="377"/>
        </pc:sldMkLst>
        <pc:spChg chg="mod">
          <ac:chgData name="Brent Gibson" userId="c63ee059-11ce-432f-a7b9-19d64c374f51" providerId="ADAL" clId="{9DA802D7-1BE2-47B5-99BC-1B8850B7D113}" dt="2020-06-04T17:50:57.371" v="644" actId="20577"/>
          <ac:spMkLst>
            <pc:docMk/>
            <pc:sldMk cId="1534074706" sldId="377"/>
            <ac:spMk id="2" creationId="{13DA6105-68B5-4E41-8CF7-FE6BF7152D13}"/>
          </ac:spMkLst>
        </pc:spChg>
        <pc:spChg chg="mod">
          <ac:chgData name="Brent Gibson" userId="c63ee059-11ce-432f-a7b9-19d64c374f51" providerId="ADAL" clId="{9DA802D7-1BE2-47B5-99BC-1B8850B7D113}" dt="2020-06-04T17:51:00.019" v="647" actId="6549"/>
          <ac:spMkLst>
            <pc:docMk/>
            <pc:sldMk cId="1534074706" sldId="377"/>
            <ac:spMk id="3" creationId="{CC30912F-D378-4E96-A2D8-99A89EF2DA7C}"/>
          </ac:spMkLst>
        </pc:spChg>
      </pc:sldChg>
      <pc:sldChg chg="modSp add">
        <pc:chgData name="Brent Gibson" userId="c63ee059-11ce-432f-a7b9-19d64c374f51" providerId="ADAL" clId="{9DA802D7-1BE2-47B5-99BC-1B8850B7D113}" dt="2020-06-04T17:51:16.347" v="656" actId="20577"/>
        <pc:sldMkLst>
          <pc:docMk/>
          <pc:sldMk cId="1090473164" sldId="378"/>
        </pc:sldMkLst>
        <pc:spChg chg="mod">
          <ac:chgData name="Brent Gibson" userId="c63ee059-11ce-432f-a7b9-19d64c374f51" providerId="ADAL" clId="{9DA802D7-1BE2-47B5-99BC-1B8850B7D113}" dt="2020-06-04T17:51:08.347" v="650" actId="20577"/>
          <ac:spMkLst>
            <pc:docMk/>
            <pc:sldMk cId="1090473164" sldId="378"/>
            <ac:spMk id="2" creationId="{D4933AA5-1AAB-44D8-822F-3AD345CE87C1}"/>
          </ac:spMkLst>
        </pc:spChg>
        <pc:spChg chg="mod">
          <ac:chgData name="Brent Gibson" userId="c63ee059-11ce-432f-a7b9-19d64c374f51" providerId="ADAL" clId="{9DA802D7-1BE2-47B5-99BC-1B8850B7D113}" dt="2020-06-04T17:51:16.347" v="656" actId="20577"/>
          <ac:spMkLst>
            <pc:docMk/>
            <pc:sldMk cId="1090473164" sldId="378"/>
            <ac:spMk id="3" creationId="{3981D3E6-04D1-4F42-8809-18204A8DEFEC}"/>
          </ac:spMkLst>
        </pc:spChg>
      </pc:sldChg>
      <pc:sldChg chg="addSp delSp modSp add">
        <pc:chgData name="Brent Gibson" userId="c63ee059-11ce-432f-a7b9-19d64c374f51" providerId="ADAL" clId="{9DA802D7-1BE2-47B5-99BC-1B8850B7D113}" dt="2020-06-04T17:51:28.458" v="675" actId="20577"/>
        <pc:sldMkLst>
          <pc:docMk/>
          <pc:sldMk cId="1601977109" sldId="379"/>
        </pc:sldMkLst>
        <pc:spChg chg="del">
          <ac:chgData name="Brent Gibson" userId="c63ee059-11ce-432f-a7b9-19d64c374f51" providerId="ADAL" clId="{9DA802D7-1BE2-47B5-99BC-1B8850B7D113}" dt="2020-06-04T17:51:24.934" v="658"/>
          <ac:spMkLst>
            <pc:docMk/>
            <pc:sldMk cId="1601977109" sldId="379"/>
            <ac:spMk id="2" creationId="{3C08443C-2F07-4309-8EBC-99E2283B1D56}"/>
          </ac:spMkLst>
        </pc:spChg>
        <pc:spChg chg="del">
          <ac:chgData name="Brent Gibson" userId="c63ee059-11ce-432f-a7b9-19d64c374f51" providerId="ADAL" clId="{9DA802D7-1BE2-47B5-99BC-1B8850B7D113}" dt="2020-06-04T17:51:24.934" v="658"/>
          <ac:spMkLst>
            <pc:docMk/>
            <pc:sldMk cId="1601977109" sldId="379"/>
            <ac:spMk id="3" creationId="{5FDFE372-3EC0-4F37-A752-B9C8DE134D33}"/>
          </ac:spMkLst>
        </pc:spChg>
        <pc:spChg chg="add mod">
          <ac:chgData name="Brent Gibson" userId="c63ee059-11ce-432f-a7b9-19d64c374f51" providerId="ADAL" clId="{9DA802D7-1BE2-47B5-99BC-1B8850B7D113}" dt="2020-06-04T17:51:28.458" v="675" actId="20577"/>
          <ac:spMkLst>
            <pc:docMk/>
            <pc:sldMk cId="1601977109" sldId="379"/>
            <ac:spMk id="5" creationId="{E3F0E87F-AF62-4D6F-B96A-3E4C66CCC74E}"/>
          </ac:spMkLst>
        </pc:spChg>
        <pc:spChg chg="add mod">
          <ac:chgData name="Brent Gibson" userId="c63ee059-11ce-432f-a7b9-19d64c374f51" providerId="ADAL" clId="{9DA802D7-1BE2-47B5-99BC-1B8850B7D113}" dt="2020-06-04T17:51:24.934" v="658"/>
          <ac:spMkLst>
            <pc:docMk/>
            <pc:sldMk cId="1601977109" sldId="379"/>
            <ac:spMk id="6" creationId="{7DB08787-B006-4ECB-8115-0640D7A9DCEE}"/>
          </ac:spMkLst>
        </pc:spChg>
      </pc:sldChg>
    </pc:docChg>
  </pc:docChgLst>
  <pc:docChgLst>
    <pc:chgData name="Marie Claverie" userId="S::marie.claverie@engineerscanada.ca::28851974-57a4-461f-b693-d9646c801cd2" providerId="AD" clId="Web-{0C3D9C99-50B0-501A-BCA7-B1A332AEE1C4}"/>
    <pc:docChg chg="modSld">
      <pc:chgData name="Marie Claverie" userId="S::marie.claverie@engineerscanada.ca::28851974-57a4-461f-b693-d9646c801cd2" providerId="AD" clId="Web-{0C3D9C99-50B0-501A-BCA7-B1A332AEE1C4}" dt="2020-06-04T18:55:51.967" v="230" actId="20577"/>
      <pc:docMkLst>
        <pc:docMk/>
      </pc:docMkLst>
      <pc:sldChg chg="modSp">
        <pc:chgData name="Marie Claverie" userId="S::marie.claverie@engineerscanada.ca::28851974-57a4-461f-b693-d9646c801cd2" providerId="AD" clId="Web-{0C3D9C99-50B0-501A-BCA7-B1A332AEE1C4}" dt="2020-06-04T18:48:39.282" v="4" actId="20577"/>
        <pc:sldMkLst>
          <pc:docMk/>
          <pc:sldMk cId="1427747867" sldId="256"/>
        </pc:sldMkLst>
        <pc:spChg chg="mod">
          <ac:chgData name="Marie Claverie" userId="S::marie.claverie@engineerscanada.ca::28851974-57a4-461f-b693-d9646c801cd2" providerId="AD" clId="Web-{0C3D9C99-50B0-501A-BCA7-B1A332AEE1C4}" dt="2020-06-04T18:48:39.282" v="4" actId="20577"/>
          <ac:spMkLst>
            <pc:docMk/>
            <pc:sldMk cId="1427747867" sldId="256"/>
            <ac:spMk id="3" creationId="{00000000-0000-0000-0000-000000000000}"/>
          </ac:spMkLst>
        </pc:spChg>
      </pc:sldChg>
      <pc:sldChg chg="modSp">
        <pc:chgData name="Marie Claverie" userId="S::marie.claverie@engineerscanada.ca::28851974-57a4-461f-b693-d9646c801cd2" providerId="AD" clId="Web-{0C3D9C99-50B0-501A-BCA7-B1A332AEE1C4}" dt="2020-06-04T18:55:51.951" v="229" actId="20577"/>
        <pc:sldMkLst>
          <pc:docMk/>
          <pc:sldMk cId="1541351967" sldId="314"/>
        </pc:sldMkLst>
        <pc:spChg chg="mod">
          <ac:chgData name="Marie Claverie" userId="S::marie.claverie@engineerscanada.ca::28851974-57a4-461f-b693-d9646c801cd2" providerId="AD" clId="Web-{0C3D9C99-50B0-501A-BCA7-B1A332AEE1C4}" dt="2020-06-04T18:55:51.951" v="229" actId="20577"/>
          <ac:spMkLst>
            <pc:docMk/>
            <pc:sldMk cId="1541351967" sldId="314"/>
            <ac:spMk id="5" creationId="{AC1FAC19-767C-4EEC-A9F7-CC299A1FD2E1}"/>
          </ac:spMkLst>
        </pc:spChg>
      </pc:sldChg>
    </pc:docChg>
  </pc:docChgLst>
  <pc:docChgLst>
    <pc:chgData name="Marie Claverie" userId="28851974-57a4-461f-b693-d9646c801cd2" providerId="ADAL" clId="{577BB1F7-4622-4200-8011-B851F0B0D0CC}"/>
    <pc:docChg chg="undo redo custSel modSld">
      <pc:chgData name="Marie Claverie" userId="28851974-57a4-461f-b693-d9646c801cd2" providerId="ADAL" clId="{577BB1F7-4622-4200-8011-B851F0B0D0CC}" dt="2020-06-04T19:05:39.447" v="70" actId="20577"/>
      <pc:docMkLst>
        <pc:docMk/>
      </pc:docMkLst>
      <pc:sldChg chg="modSp">
        <pc:chgData name="Marie Claverie" userId="28851974-57a4-461f-b693-d9646c801cd2" providerId="ADAL" clId="{577BB1F7-4622-4200-8011-B851F0B0D0CC}" dt="2020-06-04T19:04:10.170" v="42" actId="20577"/>
        <pc:sldMkLst>
          <pc:docMk/>
          <pc:sldMk cId="1541351967" sldId="314"/>
        </pc:sldMkLst>
        <pc:spChg chg="mod">
          <ac:chgData name="Marie Claverie" userId="28851974-57a4-461f-b693-d9646c801cd2" providerId="ADAL" clId="{577BB1F7-4622-4200-8011-B851F0B0D0CC}" dt="2020-06-04T19:04:10.170" v="42" actId="20577"/>
          <ac:spMkLst>
            <pc:docMk/>
            <pc:sldMk cId="1541351967" sldId="314"/>
            <ac:spMk id="5" creationId="{AC1FAC19-767C-4EEC-A9F7-CC299A1FD2E1}"/>
          </ac:spMkLst>
        </pc:spChg>
      </pc:sldChg>
      <pc:sldChg chg="modSp">
        <pc:chgData name="Marie Claverie" userId="28851974-57a4-461f-b693-d9646c801cd2" providerId="ADAL" clId="{577BB1F7-4622-4200-8011-B851F0B0D0CC}" dt="2020-06-04T19:05:15.410" v="60" actId="20577"/>
        <pc:sldMkLst>
          <pc:docMk/>
          <pc:sldMk cId="3106273284" sldId="349"/>
        </pc:sldMkLst>
        <pc:spChg chg="mod">
          <ac:chgData name="Marie Claverie" userId="28851974-57a4-461f-b693-d9646c801cd2" providerId="ADAL" clId="{577BB1F7-4622-4200-8011-B851F0B0D0CC}" dt="2020-06-04T19:05:15.410" v="60" actId="20577"/>
          <ac:spMkLst>
            <pc:docMk/>
            <pc:sldMk cId="3106273284" sldId="349"/>
            <ac:spMk id="3" creationId="{0DC42DD8-2C52-4A08-840B-8D6F4DC8E90D}"/>
          </ac:spMkLst>
        </pc:spChg>
      </pc:sldChg>
      <pc:sldChg chg="modSp">
        <pc:chgData name="Marie Claverie" userId="28851974-57a4-461f-b693-d9646c801cd2" providerId="ADAL" clId="{577BB1F7-4622-4200-8011-B851F0B0D0CC}" dt="2020-06-04T19:05:39.447" v="70" actId="20577"/>
        <pc:sldMkLst>
          <pc:docMk/>
          <pc:sldMk cId="3314461164" sldId="351"/>
        </pc:sldMkLst>
        <pc:spChg chg="mod">
          <ac:chgData name="Marie Claverie" userId="28851974-57a4-461f-b693-d9646c801cd2" providerId="ADAL" clId="{577BB1F7-4622-4200-8011-B851F0B0D0CC}" dt="2020-06-04T19:05:39.447" v="70" actId="20577"/>
          <ac:spMkLst>
            <pc:docMk/>
            <pc:sldMk cId="3314461164" sldId="351"/>
            <ac:spMk id="3" creationId="{EA28AD2F-1244-4D12-83C8-A28D312C0860}"/>
          </ac:spMkLst>
        </pc:spChg>
      </pc:sldChg>
    </pc:docChg>
  </pc:docChgLst>
  <pc:docChgLst>
    <pc:chgData name="Marie Claverie" userId="S::marie.claverie@engineerscanada.ca::28851974-57a4-461f-b693-d9646c801cd2" providerId="AD" clId="Web-{B0D77A81-8DD8-28E1-2772-D8CE2962FE82}"/>
    <pc:docChg chg="modSld">
      <pc:chgData name="Marie Claverie" userId="S::marie.claverie@engineerscanada.ca::28851974-57a4-461f-b693-d9646c801cd2" providerId="AD" clId="Web-{B0D77A81-8DD8-28E1-2772-D8CE2962FE82}" dt="2020-06-04T18:46:46.937" v="8" actId="20577"/>
      <pc:docMkLst>
        <pc:docMk/>
      </pc:docMkLst>
      <pc:sldChg chg="modSp">
        <pc:chgData name="Marie Claverie" userId="S::marie.claverie@engineerscanada.ca::28851974-57a4-461f-b693-d9646c801cd2" providerId="AD" clId="Web-{B0D77A81-8DD8-28E1-2772-D8CE2962FE82}" dt="2020-06-04T18:46:45.718" v="6" actId="20577"/>
        <pc:sldMkLst>
          <pc:docMk/>
          <pc:sldMk cId="1427747867" sldId="256"/>
        </pc:sldMkLst>
        <pc:spChg chg="mod">
          <ac:chgData name="Marie Claverie" userId="S::marie.claverie@engineerscanada.ca::28851974-57a4-461f-b693-d9646c801cd2" providerId="AD" clId="Web-{B0D77A81-8DD8-28E1-2772-D8CE2962FE82}" dt="2020-06-04T18:46:45.718" v="6" actId="20577"/>
          <ac:spMkLst>
            <pc:docMk/>
            <pc:sldMk cId="1427747867" sldId="256"/>
            <ac:spMk id="3" creationId="{00000000-0000-0000-0000-000000000000}"/>
          </ac:spMkLst>
        </pc:spChg>
      </pc:sldChg>
    </pc:docChg>
  </pc:docChgLst>
  <pc:docChgLst>
    <pc:chgData name="Brent Gibson" userId="c63ee059-11ce-432f-a7b9-19d64c374f51" providerId="ADAL" clId="{440D0A1E-95DE-4D0A-973B-5C140C26AC8D}"/>
    <pc:docChg chg="undo redo custSel modSld">
      <pc:chgData name="Brent Gibson" userId="c63ee059-11ce-432f-a7b9-19d64c374f51" providerId="ADAL" clId="{440D0A1E-95DE-4D0A-973B-5C140C26AC8D}" dt="2020-06-04T18:44:55.813" v="408"/>
      <pc:docMkLst>
        <pc:docMk/>
      </pc:docMkLst>
      <pc:sldChg chg="modSp">
        <pc:chgData name="Brent Gibson" userId="c63ee059-11ce-432f-a7b9-19d64c374f51" providerId="ADAL" clId="{440D0A1E-95DE-4D0A-973B-5C140C26AC8D}" dt="2020-06-04T18:25:15.177" v="25" actId="20577"/>
        <pc:sldMkLst>
          <pc:docMk/>
          <pc:sldMk cId="1427747867" sldId="256"/>
        </pc:sldMkLst>
        <pc:spChg chg="mod">
          <ac:chgData name="Brent Gibson" userId="c63ee059-11ce-432f-a7b9-19d64c374f51" providerId="ADAL" clId="{440D0A1E-95DE-4D0A-973B-5C140C26AC8D}" dt="2020-06-04T18:24:49.105" v="1" actId="20577"/>
          <ac:spMkLst>
            <pc:docMk/>
            <pc:sldMk cId="1427747867" sldId="256"/>
            <ac:spMk id="2" creationId="{00000000-0000-0000-0000-000000000000}"/>
          </ac:spMkLst>
        </pc:spChg>
        <pc:spChg chg="mod">
          <ac:chgData name="Brent Gibson" userId="c63ee059-11ce-432f-a7b9-19d64c374f51" providerId="ADAL" clId="{440D0A1E-95DE-4D0A-973B-5C140C26AC8D}" dt="2020-06-04T18:25:15.177" v="25" actId="20577"/>
          <ac:spMkLst>
            <pc:docMk/>
            <pc:sldMk cId="1427747867" sldId="256"/>
            <ac:spMk id="3" creationId="{00000000-0000-0000-0000-000000000000}"/>
          </ac:spMkLst>
        </pc:spChg>
      </pc:sldChg>
      <pc:sldChg chg="modSp">
        <pc:chgData name="Brent Gibson" userId="c63ee059-11ce-432f-a7b9-19d64c374f51" providerId="ADAL" clId="{440D0A1E-95DE-4D0A-973B-5C140C26AC8D}" dt="2020-06-04T18:29:02.297" v="106" actId="6549"/>
        <pc:sldMkLst>
          <pc:docMk/>
          <pc:sldMk cId="1541351967" sldId="314"/>
        </pc:sldMkLst>
        <pc:spChg chg="mod">
          <ac:chgData name="Brent Gibson" userId="c63ee059-11ce-432f-a7b9-19d64c374f51" providerId="ADAL" clId="{440D0A1E-95DE-4D0A-973B-5C140C26AC8D}" dt="2020-06-04T18:27:32.929" v="57"/>
          <ac:spMkLst>
            <pc:docMk/>
            <pc:sldMk cId="1541351967" sldId="314"/>
            <ac:spMk id="4" creationId="{966C0521-C585-42D8-8A4C-C8B43C0AEB83}"/>
          </ac:spMkLst>
        </pc:spChg>
        <pc:spChg chg="mod">
          <ac:chgData name="Brent Gibson" userId="c63ee059-11ce-432f-a7b9-19d64c374f51" providerId="ADAL" clId="{440D0A1E-95DE-4D0A-973B-5C140C26AC8D}" dt="2020-06-04T18:29:02.297" v="106" actId="6549"/>
          <ac:spMkLst>
            <pc:docMk/>
            <pc:sldMk cId="1541351967" sldId="314"/>
            <ac:spMk id="5" creationId="{AC1FAC19-767C-4EEC-A9F7-CC299A1FD2E1}"/>
          </ac:spMkLst>
        </pc:spChg>
      </pc:sldChg>
      <pc:sldChg chg="modSp">
        <pc:chgData name="Brent Gibson" userId="c63ee059-11ce-432f-a7b9-19d64c374f51" providerId="ADAL" clId="{440D0A1E-95DE-4D0A-973B-5C140C26AC8D}" dt="2020-06-04T18:44:55.813" v="408"/>
        <pc:sldMkLst>
          <pc:docMk/>
          <pc:sldMk cId="1764209502" sldId="344"/>
        </pc:sldMkLst>
        <pc:spChg chg="mod">
          <ac:chgData name="Brent Gibson" userId="c63ee059-11ce-432f-a7b9-19d64c374f51" providerId="ADAL" clId="{440D0A1E-95DE-4D0A-973B-5C140C26AC8D}" dt="2020-06-04T18:44:50.853" v="407"/>
          <ac:spMkLst>
            <pc:docMk/>
            <pc:sldMk cId="1764209502" sldId="344"/>
            <ac:spMk id="2" creationId="{8A2304A2-CDBB-4040-BBED-6EAF3BDECA52}"/>
          </ac:spMkLst>
        </pc:spChg>
        <pc:spChg chg="mod">
          <ac:chgData name="Brent Gibson" userId="c63ee059-11ce-432f-a7b9-19d64c374f51" providerId="ADAL" clId="{440D0A1E-95DE-4D0A-973B-5C140C26AC8D}" dt="2020-06-04T18:44:55.813" v="408"/>
          <ac:spMkLst>
            <pc:docMk/>
            <pc:sldMk cId="1764209502" sldId="344"/>
            <ac:spMk id="3" creationId="{7C876161-B48E-4006-A8E2-F6541C80CC36}"/>
          </ac:spMkLst>
        </pc:spChg>
      </pc:sldChg>
      <pc:sldChg chg="modSp">
        <pc:chgData name="Brent Gibson" userId="c63ee059-11ce-432f-a7b9-19d64c374f51" providerId="ADAL" clId="{440D0A1E-95DE-4D0A-973B-5C140C26AC8D}" dt="2020-06-04T18:26:13.011" v="42" actId="120"/>
        <pc:sldMkLst>
          <pc:docMk/>
          <pc:sldMk cId="109883002" sldId="345"/>
        </pc:sldMkLst>
        <pc:spChg chg="mod">
          <ac:chgData name="Brent Gibson" userId="c63ee059-11ce-432f-a7b9-19d64c374f51" providerId="ADAL" clId="{440D0A1E-95DE-4D0A-973B-5C140C26AC8D}" dt="2020-06-04T18:25:40.930" v="41" actId="20577"/>
          <ac:spMkLst>
            <pc:docMk/>
            <pc:sldMk cId="109883002" sldId="345"/>
            <ac:spMk id="2" creationId="{45F4AB1D-8538-41F6-9526-425306D2CC65}"/>
          </ac:spMkLst>
        </pc:spChg>
        <pc:spChg chg="mod">
          <ac:chgData name="Brent Gibson" userId="c63ee059-11ce-432f-a7b9-19d64c374f51" providerId="ADAL" clId="{440D0A1E-95DE-4D0A-973B-5C140C26AC8D}" dt="2020-06-04T18:26:13.011" v="42" actId="120"/>
          <ac:spMkLst>
            <pc:docMk/>
            <pc:sldMk cId="109883002" sldId="345"/>
            <ac:spMk id="3" creationId="{3945CC35-E4DC-447B-8F4B-1270F32EF1CF}"/>
          </ac:spMkLst>
        </pc:spChg>
      </pc:sldChg>
      <pc:sldChg chg="modSp">
        <pc:chgData name="Brent Gibson" userId="c63ee059-11ce-432f-a7b9-19d64c374f51" providerId="ADAL" clId="{440D0A1E-95DE-4D0A-973B-5C140C26AC8D}" dt="2020-06-04T18:27:26.758" v="56" actId="6549"/>
        <pc:sldMkLst>
          <pc:docMk/>
          <pc:sldMk cId="1085846357" sldId="347"/>
        </pc:sldMkLst>
        <pc:spChg chg="mod">
          <ac:chgData name="Brent Gibson" userId="c63ee059-11ce-432f-a7b9-19d64c374f51" providerId="ADAL" clId="{440D0A1E-95DE-4D0A-973B-5C140C26AC8D}" dt="2020-06-04T18:27:22.663" v="43"/>
          <ac:spMkLst>
            <pc:docMk/>
            <pc:sldMk cId="1085846357" sldId="347"/>
            <ac:spMk id="5" creationId="{C98A0AEB-3849-450A-BE78-B9CEA1B66EBC}"/>
          </ac:spMkLst>
        </pc:spChg>
        <pc:spChg chg="mod">
          <ac:chgData name="Brent Gibson" userId="c63ee059-11ce-432f-a7b9-19d64c374f51" providerId="ADAL" clId="{440D0A1E-95DE-4D0A-973B-5C140C26AC8D}" dt="2020-06-04T18:27:26.758" v="56" actId="6549"/>
          <ac:spMkLst>
            <pc:docMk/>
            <pc:sldMk cId="1085846357" sldId="347"/>
            <ac:spMk id="6" creationId="{32F54A75-E512-4E2B-B265-E565A9CBC1AC}"/>
          </ac:spMkLst>
        </pc:spChg>
      </pc:sldChg>
      <pc:sldChg chg="modSp">
        <pc:chgData name="Brent Gibson" userId="c63ee059-11ce-432f-a7b9-19d64c374f51" providerId="ADAL" clId="{440D0A1E-95DE-4D0A-973B-5C140C26AC8D}" dt="2020-06-04T18:33:44.036" v="251" actId="20577"/>
        <pc:sldMkLst>
          <pc:docMk/>
          <pc:sldMk cId="3106273284" sldId="349"/>
        </pc:sldMkLst>
        <pc:spChg chg="mod">
          <ac:chgData name="Brent Gibson" userId="c63ee059-11ce-432f-a7b9-19d64c374f51" providerId="ADAL" clId="{440D0A1E-95DE-4D0A-973B-5C140C26AC8D}" dt="2020-06-04T18:32:24.976" v="202"/>
          <ac:spMkLst>
            <pc:docMk/>
            <pc:sldMk cId="3106273284" sldId="349"/>
            <ac:spMk id="2" creationId="{6741E03C-21C7-4C7F-A563-F115627C08C4}"/>
          </ac:spMkLst>
        </pc:spChg>
        <pc:spChg chg="mod">
          <ac:chgData name="Brent Gibson" userId="c63ee059-11ce-432f-a7b9-19d64c374f51" providerId="ADAL" clId="{440D0A1E-95DE-4D0A-973B-5C140C26AC8D}" dt="2020-06-04T18:33:44.036" v="251" actId="20577"/>
          <ac:spMkLst>
            <pc:docMk/>
            <pc:sldMk cId="3106273284" sldId="349"/>
            <ac:spMk id="3" creationId="{0DC42DD8-2C52-4A08-840B-8D6F4DC8E90D}"/>
          </ac:spMkLst>
        </pc:spChg>
      </pc:sldChg>
      <pc:sldChg chg="modSp">
        <pc:chgData name="Brent Gibson" userId="c63ee059-11ce-432f-a7b9-19d64c374f51" providerId="ADAL" clId="{440D0A1E-95DE-4D0A-973B-5C140C26AC8D}" dt="2020-06-04T18:34:40.114" v="292" actId="20577"/>
        <pc:sldMkLst>
          <pc:docMk/>
          <pc:sldMk cId="3314461164" sldId="351"/>
        </pc:sldMkLst>
        <pc:spChg chg="mod">
          <ac:chgData name="Brent Gibson" userId="c63ee059-11ce-432f-a7b9-19d64c374f51" providerId="ADAL" clId="{440D0A1E-95DE-4D0A-973B-5C140C26AC8D}" dt="2020-06-04T18:33:58.846" v="253" actId="20577"/>
          <ac:spMkLst>
            <pc:docMk/>
            <pc:sldMk cId="3314461164" sldId="351"/>
            <ac:spMk id="2" creationId="{8A5727FF-91CE-4251-982E-8A7CDA6A6C59}"/>
          </ac:spMkLst>
        </pc:spChg>
        <pc:spChg chg="mod">
          <ac:chgData name="Brent Gibson" userId="c63ee059-11ce-432f-a7b9-19d64c374f51" providerId="ADAL" clId="{440D0A1E-95DE-4D0A-973B-5C140C26AC8D}" dt="2020-06-04T18:34:40.114" v="292" actId="20577"/>
          <ac:spMkLst>
            <pc:docMk/>
            <pc:sldMk cId="3314461164" sldId="351"/>
            <ac:spMk id="3" creationId="{EA28AD2F-1244-4D12-83C8-A28D312C0860}"/>
          </ac:spMkLst>
        </pc:spChg>
      </pc:sldChg>
      <pc:sldChg chg="modSp">
        <pc:chgData name="Brent Gibson" userId="c63ee059-11ce-432f-a7b9-19d64c374f51" providerId="ADAL" clId="{440D0A1E-95DE-4D0A-973B-5C140C26AC8D}" dt="2020-06-04T18:39:35.333" v="295" actId="6549"/>
        <pc:sldMkLst>
          <pc:docMk/>
          <pc:sldMk cId="66794753" sldId="353"/>
        </pc:sldMkLst>
        <pc:spChg chg="mod">
          <ac:chgData name="Brent Gibson" userId="c63ee059-11ce-432f-a7b9-19d64c374f51" providerId="ADAL" clId="{440D0A1E-95DE-4D0A-973B-5C140C26AC8D}" dt="2020-06-04T18:39:35.333" v="295" actId="6549"/>
          <ac:spMkLst>
            <pc:docMk/>
            <pc:sldMk cId="66794753" sldId="353"/>
            <ac:spMk id="3" creationId="{FEC7A2CB-B2A6-4643-9978-563292FC140A}"/>
          </ac:spMkLst>
        </pc:spChg>
      </pc:sldChg>
      <pc:sldChg chg="modSp">
        <pc:chgData name="Brent Gibson" userId="c63ee059-11ce-432f-a7b9-19d64c374f51" providerId="ADAL" clId="{440D0A1E-95DE-4D0A-973B-5C140C26AC8D}" dt="2020-06-04T18:29:46.058" v="122" actId="20577"/>
        <pc:sldMkLst>
          <pc:docMk/>
          <pc:sldMk cId="3751453942" sldId="357"/>
        </pc:sldMkLst>
        <pc:spChg chg="mod">
          <ac:chgData name="Brent Gibson" userId="c63ee059-11ce-432f-a7b9-19d64c374f51" providerId="ADAL" clId="{440D0A1E-95DE-4D0A-973B-5C140C26AC8D}" dt="2020-06-04T18:29:12.920" v="107"/>
          <ac:spMkLst>
            <pc:docMk/>
            <pc:sldMk cId="3751453942" sldId="357"/>
            <ac:spMk id="2" creationId="{5357D26C-8553-4F6B-B6AC-63E72015E6F1}"/>
          </ac:spMkLst>
        </pc:spChg>
        <pc:spChg chg="mod">
          <ac:chgData name="Brent Gibson" userId="c63ee059-11ce-432f-a7b9-19d64c374f51" providerId="ADAL" clId="{440D0A1E-95DE-4D0A-973B-5C140C26AC8D}" dt="2020-06-04T18:29:46.058" v="122" actId="20577"/>
          <ac:spMkLst>
            <pc:docMk/>
            <pc:sldMk cId="3751453942" sldId="357"/>
            <ac:spMk id="3" creationId="{AEC9E401-9A16-4A5D-99E3-22F4521FF848}"/>
          </ac:spMkLst>
        </pc:spChg>
      </pc:sldChg>
      <pc:sldChg chg="modSp">
        <pc:chgData name="Brent Gibson" userId="c63ee059-11ce-432f-a7b9-19d64c374f51" providerId="ADAL" clId="{440D0A1E-95DE-4D0A-973B-5C140C26AC8D}" dt="2020-06-04T18:30:57.884" v="161" actId="20577"/>
        <pc:sldMkLst>
          <pc:docMk/>
          <pc:sldMk cId="1211391190" sldId="358"/>
        </pc:sldMkLst>
        <pc:spChg chg="mod">
          <ac:chgData name="Brent Gibson" userId="c63ee059-11ce-432f-a7b9-19d64c374f51" providerId="ADAL" clId="{440D0A1E-95DE-4D0A-973B-5C140C26AC8D}" dt="2020-06-04T18:29:55.634" v="124" actId="20577"/>
          <ac:spMkLst>
            <pc:docMk/>
            <pc:sldMk cId="1211391190" sldId="358"/>
            <ac:spMk id="2" creationId="{159067C9-FBE6-4D90-9152-72D0771CDB11}"/>
          </ac:spMkLst>
        </pc:spChg>
        <pc:spChg chg="mod">
          <ac:chgData name="Brent Gibson" userId="c63ee059-11ce-432f-a7b9-19d64c374f51" providerId="ADAL" clId="{440D0A1E-95DE-4D0A-973B-5C140C26AC8D}" dt="2020-06-04T18:30:57.884" v="161" actId="20577"/>
          <ac:spMkLst>
            <pc:docMk/>
            <pc:sldMk cId="1211391190" sldId="358"/>
            <ac:spMk id="3" creationId="{AD3EBC62-6A3E-498F-86BE-84AACAE41E80}"/>
          </ac:spMkLst>
        </pc:spChg>
      </pc:sldChg>
      <pc:sldChg chg="modSp">
        <pc:chgData name="Brent Gibson" userId="c63ee059-11ce-432f-a7b9-19d64c374f51" providerId="ADAL" clId="{440D0A1E-95DE-4D0A-973B-5C140C26AC8D}" dt="2020-06-04T18:31:49.382" v="181" actId="20577"/>
        <pc:sldMkLst>
          <pc:docMk/>
          <pc:sldMk cId="591390880" sldId="359"/>
        </pc:sldMkLst>
        <pc:spChg chg="mod">
          <ac:chgData name="Brent Gibson" userId="c63ee059-11ce-432f-a7b9-19d64c374f51" providerId="ADAL" clId="{440D0A1E-95DE-4D0A-973B-5C140C26AC8D}" dt="2020-06-04T18:31:05.466" v="163" actId="20577"/>
          <ac:spMkLst>
            <pc:docMk/>
            <pc:sldMk cId="591390880" sldId="359"/>
            <ac:spMk id="2" creationId="{290BDB5F-889A-40A9-97CC-41441EED988C}"/>
          </ac:spMkLst>
        </pc:spChg>
        <pc:spChg chg="mod">
          <ac:chgData name="Brent Gibson" userId="c63ee059-11ce-432f-a7b9-19d64c374f51" providerId="ADAL" clId="{440D0A1E-95DE-4D0A-973B-5C140C26AC8D}" dt="2020-06-04T18:31:49.382" v="181" actId="20577"/>
          <ac:spMkLst>
            <pc:docMk/>
            <pc:sldMk cId="591390880" sldId="359"/>
            <ac:spMk id="3" creationId="{1AB734FB-F20E-4F45-A0DE-42C2FA75CC2A}"/>
          </ac:spMkLst>
        </pc:spChg>
      </pc:sldChg>
      <pc:sldChg chg="modSp">
        <pc:chgData name="Brent Gibson" userId="c63ee059-11ce-432f-a7b9-19d64c374f51" providerId="ADAL" clId="{440D0A1E-95DE-4D0A-973B-5C140C26AC8D}" dt="2020-06-04T18:32:19.193" v="201" actId="20577"/>
        <pc:sldMkLst>
          <pc:docMk/>
          <pc:sldMk cId="3281788752" sldId="360"/>
        </pc:sldMkLst>
        <pc:spChg chg="mod">
          <ac:chgData name="Brent Gibson" userId="c63ee059-11ce-432f-a7b9-19d64c374f51" providerId="ADAL" clId="{440D0A1E-95DE-4D0A-973B-5C140C26AC8D}" dt="2020-06-04T18:31:58.425" v="184" actId="27636"/>
          <ac:spMkLst>
            <pc:docMk/>
            <pc:sldMk cId="3281788752" sldId="360"/>
            <ac:spMk id="2" creationId="{467E5639-D1BC-4E31-9FA3-3E2365980EE0}"/>
          </ac:spMkLst>
        </pc:spChg>
        <pc:spChg chg="mod">
          <ac:chgData name="Brent Gibson" userId="c63ee059-11ce-432f-a7b9-19d64c374f51" providerId="ADAL" clId="{440D0A1E-95DE-4D0A-973B-5C140C26AC8D}" dt="2020-06-04T18:32:19.193" v="201" actId="20577"/>
          <ac:spMkLst>
            <pc:docMk/>
            <pc:sldMk cId="3281788752" sldId="360"/>
            <ac:spMk id="3" creationId="{CC4F40ED-7CAA-4E2C-B514-A767CF4B07BA}"/>
          </ac:spMkLst>
        </pc:spChg>
      </pc:sldChg>
      <pc:sldChg chg="modSp">
        <pc:chgData name="Brent Gibson" userId="c63ee059-11ce-432f-a7b9-19d64c374f51" providerId="ADAL" clId="{440D0A1E-95DE-4D0A-973B-5C140C26AC8D}" dt="2020-06-04T18:39:53.830" v="301" actId="27636"/>
        <pc:sldMkLst>
          <pc:docMk/>
          <pc:sldMk cId="3857663867" sldId="361"/>
        </pc:sldMkLst>
        <pc:spChg chg="mod">
          <ac:chgData name="Brent Gibson" userId="c63ee059-11ce-432f-a7b9-19d64c374f51" providerId="ADAL" clId="{440D0A1E-95DE-4D0A-973B-5C140C26AC8D}" dt="2020-06-04T18:39:45.492" v="297" actId="20577"/>
          <ac:spMkLst>
            <pc:docMk/>
            <pc:sldMk cId="3857663867" sldId="361"/>
            <ac:spMk id="2" creationId="{70ACA3B5-258A-49B6-A525-92360E2AEF7A}"/>
          </ac:spMkLst>
        </pc:spChg>
        <pc:spChg chg="mod">
          <ac:chgData name="Brent Gibson" userId="c63ee059-11ce-432f-a7b9-19d64c374f51" providerId="ADAL" clId="{440D0A1E-95DE-4D0A-973B-5C140C26AC8D}" dt="2020-06-04T18:39:53.830" v="301" actId="27636"/>
          <ac:spMkLst>
            <pc:docMk/>
            <pc:sldMk cId="3857663867" sldId="361"/>
            <ac:spMk id="3" creationId="{97B5833D-423C-4731-BF9B-BA55865E6C6D}"/>
          </ac:spMkLst>
        </pc:spChg>
      </pc:sldChg>
      <pc:sldChg chg="modSp">
        <pc:chgData name="Brent Gibson" userId="c63ee059-11ce-432f-a7b9-19d64c374f51" providerId="ADAL" clId="{440D0A1E-95DE-4D0A-973B-5C140C26AC8D}" dt="2020-06-04T18:40:06.155" v="303"/>
        <pc:sldMkLst>
          <pc:docMk/>
          <pc:sldMk cId="3846860184" sldId="362"/>
        </pc:sldMkLst>
        <pc:spChg chg="mod">
          <ac:chgData name="Brent Gibson" userId="c63ee059-11ce-432f-a7b9-19d64c374f51" providerId="ADAL" clId="{440D0A1E-95DE-4D0A-973B-5C140C26AC8D}" dt="2020-06-04T18:40:00.905" v="302"/>
          <ac:spMkLst>
            <pc:docMk/>
            <pc:sldMk cId="3846860184" sldId="362"/>
            <ac:spMk id="2" creationId="{D4EDD6EE-6630-40BF-B3A2-6EA6BEB339C1}"/>
          </ac:spMkLst>
        </pc:spChg>
        <pc:spChg chg="mod">
          <ac:chgData name="Brent Gibson" userId="c63ee059-11ce-432f-a7b9-19d64c374f51" providerId="ADAL" clId="{440D0A1E-95DE-4D0A-973B-5C140C26AC8D}" dt="2020-06-04T18:40:06.155" v="303"/>
          <ac:spMkLst>
            <pc:docMk/>
            <pc:sldMk cId="3846860184" sldId="362"/>
            <ac:spMk id="3" creationId="{29EDFC36-1EA6-4A91-9B78-2E361E3E4DF6}"/>
          </ac:spMkLst>
        </pc:spChg>
      </pc:sldChg>
      <pc:sldChg chg="modSp">
        <pc:chgData name="Brent Gibson" userId="c63ee059-11ce-432f-a7b9-19d64c374f51" providerId="ADAL" clId="{440D0A1E-95DE-4D0A-973B-5C140C26AC8D}" dt="2020-06-04T18:40:37.353" v="313" actId="20577"/>
        <pc:sldMkLst>
          <pc:docMk/>
          <pc:sldMk cId="1590689067" sldId="363"/>
        </pc:sldMkLst>
        <pc:spChg chg="mod">
          <ac:chgData name="Brent Gibson" userId="c63ee059-11ce-432f-a7b9-19d64c374f51" providerId="ADAL" clId="{440D0A1E-95DE-4D0A-973B-5C140C26AC8D}" dt="2020-06-04T18:40:13.672" v="304"/>
          <ac:spMkLst>
            <pc:docMk/>
            <pc:sldMk cId="1590689067" sldId="363"/>
            <ac:spMk id="2" creationId="{2094AC9A-10E1-4C21-8114-AF94589B7290}"/>
          </ac:spMkLst>
        </pc:spChg>
        <pc:spChg chg="mod">
          <ac:chgData name="Brent Gibson" userId="c63ee059-11ce-432f-a7b9-19d64c374f51" providerId="ADAL" clId="{440D0A1E-95DE-4D0A-973B-5C140C26AC8D}" dt="2020-06-04T18:40:29.391" v="310" actId="27636"/>
          <ac:spMkLst>
            <pc:docMk/>
            <pc:sldMk cId="1590689067" sldId="363"/>
            <ac:spMk id="3" creationId="{56475212-ABB4-4EF6-8F00-B62E573914F0}"/>
          </ac:spMkLst>
        </pc:spChg>
        <pc:spChg chg="mod">
          <ac:chgData name="Brent Gibson" userId="c63ee059-11ce-432f-a7b9-19d64c374f51" providerId="ADAL" clId="{440D0A1E-95DE-4D0A-973B-5C140C26AC8D}" dt="2020-06-04T18:40:37.353" v="313" actId="20577"/>
          <ac:spMkLst>
            <pc:docMk/>
            <pc:sldMk cId="1590689067" sldId="363"/>
            <ac:spMk id="5" creationId="{D3D8860E-366B-483E-87E1-A357C38264D9}"/>
          </ac:spMkLst>
        </pc:spChg>
        <pc:spChg chg="mod">
          <ac:chgData name="Brent Gibson" userId="c63ee059-11ce-432f-a7b9-19d64c374f51" providerId="ADAL" clId="{440D0A1E-95DE-4D0A-973B-5C140C26AC8D}" dt="2020-06-04T18:40:21.935" v="307"/>
          <ac:spMkLst>
            <pc:docMk/>
            <pc:sldMk cId="1590689067" sldId="363"/>
            <ac:spMk id="6" creationId="{4A407D45-26F9-4F2F-8A11-496FE0CC2A4A}"/>
          </ac:spMkLst>
        </pc:spChg>
      </pc:sldChg>
      <pc:sldChg chg="modSp">
        <pc:chgData name="Brent Gibson" userId="c63ee059-11ce-432f-a7b9-19d64c374f51" providerId="ADAL" clId="{440D0A1E-95DE-4D0A-973B-5C140C26AC8D}" dt="2020-06-04T18:40:57.409" v="318" actId="20577"/>
        <pc:sldMkLst>
          <pc:docMk/>
          <pc:sldMk cId="3446588979" sldId="364"/>
        </pc:sldMkLst>
        <pc:spChg chg="mod">
          <ac:chgData name="Brent Gibson" userId="c63ee059-11ce-432f-a7b9-19d64c374f51" providerId="ADAL" clId="{440D0A1E-95DE-4D0A-973B-5C140C26AC8D}" dt="2020-06-04T18:40:50.364" v="315" actId="20577"/>
          <ac:spMkLst>
            <pc:docMk/>
            <pc:sldMk cId="3446588979" sldId="364"/>
            <ac:spMk id="6" creationId="{521A6CC5-E8A5-480F-AF45-370AEC8C53F7}"/>
          </ac:spMkLst>
        </pc:spChg>
        <pc:spChg chg="mod">
          <ac:chgData name="Brent Gibson" userId="c63ee059-11ce-432f-a7b9-19d64c374f51" providerId="ADAL" clId="{440D0A1E-95DE-4D0A-973B-5C140C26AC8D}" dt="2020-06-04T18:40:57.409" v="318" actId="20577"/>
          <ac:spMkLst>
            <pc:docMk/>
            <pc:sldMk cId="3446588979" sldId="364"/>
            <ac:spMk id="7" creationId="{F3F12C85-A749-4230-A179-8FC5E21E26E5}"/>
          </ac:spMkLst>
        </pc:spChg>
      </pc:sldChg>
      <pc:sldChg chg="modSp">
        <pc:chgData name="Brent Gibson" userId="c63ee059-11ce-432f-a7b9-19d64c374f51" providerId="ADAL" clId="{440D0A1E-95DE-4D0A-973B-5C140C26AC8D}" dt="2020-06-04T18:41:22.245" v="323" actId="20577"/>
        <pc:sldMkLst>
          <pc:docMk/>
          <pc:sldMk cId="3464843050" sldId="365"/>
        </pc:sldMkLst>
        <pc:spChg chg="mod">
          <ac:chgData name="Brent Gibson" userId="c63ee059-11ce-432f-a7b9-19d64c374f51" providerId="ADAL" clId="{440D0A1E-95DE-4D0A-973B-5C140C26AC8D}" dt="2020-06-04T18:41:06.016" v="319"/>
          <ac:spMkLst>
            <pc:docMk/>
            <pc:sldMk cId="3464843050" sldId="365"/>
            <ac:spMk id="2" creationId="{05BC844E-84E3-48A5-AE94-789092935E5B}"/>
          </ac:spMkLst>
        </pc:spChg>
        <pc:spChg chg="mod">
          <ac:chgData name="Brent Gibson" userId="c63ee059-11ce-432f-a7b9-19d64c374f51" providerId="ADAL" clId="{440D0A1E-95DE-4D0A-973B-5C140C26AC8D}" dt="2020-06-04T18:41:22.245" v="323" actId="20577"/>
          <ac:spMkLst>
            <pc:docMk/>
            <pc:sldMk cId="3464843050" sldId="365"/>
            <ac:spMk id="3" creationId="{492EDFC1-6570-479E-8CC4-634C59C2CA79}"/>
          </ac:spMkLst>
        </pc:spChg>
      </pc:sldChg>
      <pc:sldChg chg="modSp">
        <pc:chgData name="Brent Gibson" userId="c63ee059-11ce-432f-a7b9-19d64c374f51" providerId="ADAL" clId="{440D0A1E-95DE-4D0A-973B-5C140C26AC8D}" dt="2020-06-04T18:41:37.715" v="326"/>
        <pc:sldMkLst>
          <pc:docMk/>
          <pc:sldMk cId="2093397362" sldId="366"/>
        </pc:sldMkLst>
        <pc:spChg chg="mod">
          <ac:chgData name="Brent Gibson" userId="c63ee059-11ce-432f-a7b9-19d64c374f51" providerId="ADAL" clId="{440D0A1E-95DE-4D0A-973B-5C140C26AC8D}" dt="2020-06-04T18:41:31.783" v="325" actId="20577"/>
          <ac:spMkLst>
            <pc:docMk/>
            <pc:sldMk cId="2093397362" sldId="366"/>
            <ac:spMk id="2" creationId="{83E6D3D1-469F-4FE4-A679-02158490651B}"/>
          </ac:spMkLst>
        </pc:spChg>
        <pc:spChg chg="mod">
          <ac:chgData name="Brent Gibson" userId="c63ee059-11ce-432f-a7b9-19d64c374f51" providerId="ADAL" clId="{440D0A1E-95DE-4D0A-973B-5C140C26AC8D}" dt="2020-06-04T18:41:37.715" v="326"/>
          <ac:spMkLst>
            <pc:docMk/>
            <pc:sldMk cId="2093397362" sldId="366"/>
            <ac:spMk id="3" creationId="{4BAC814D-2424-4662-A721-35847A425545}"/>
          </ac:spMkLst>
        </pc:spChg>
      </pc:sldChg>
      <pc:sldChg chg="modSp">
        <pc:chgData name="Brent Gibson" userId="c63ee059-11ce-432f-a7b9-19d64c374f51" providerId="ADAL" clId="{440D0A1E-95DE-4D0A-973B-5C140C26AC8D}" dt="2020-06-04T18:41:53.454" v="343" actId="6549"/>
        <pc:sldMkLst>
          <pc:docMk/>
          <pc:sldMk cId="3522368504" sldId="367"/>
        </pc:sldMkLst>
        <pc:spChg chg="mod">
          <ac:chgData name="Brent Gibson" userId="c63ee059-11ce-432f-a7b9-19d64c374f51" providerId="ADAL" clId="{440D0A1E-95DE-4D0A-973B-5C140C26AC8D}" dt="2020-06-04T18:41:46.786" v="328" actId="20577"/>
          <ac:spMkLst>
            <pc:docMk/>
            <pc:sldMk cId="3522368504" sldId="367"/>
            <ac:spMk id="5" creationId="{E110A8D4-92B6-44F8-855A-E072C0FBDB3A}"/>
          </ac:spMkLst>
        </pc:spChg>
        <pc:spChg chg="mod">
          <ac:chgData name="Brent Gibson" userId="c63ee059-11ce-432f-a7b9-19d64c374f51" providerId="ADAL" clId="{440D0A1E-95DE-4D0A-973B-5C140C26AC8D}" dt="2020-06-04T18:41:53.454" v="343" actId="6549"/>
          <ac:spMkLst>
            <pc:docMk/>
            <pc:sldMk cId="3522368504" sldId="367"/>
            <ac:spMk id="6" creationId="{C77C63F0-D3F0-442F-947C-BF9E8A59CD34}"/>
          </ac:spMkLst>
        </pc:spChg>
      </pc:sldChg>
      <pc:sldChg chg="modSp">
        <pc:chgData name="Brent Gibson" userId="c63ee059-11ce-432f-a7b9-19d64c374f51" providerId="ADAL" clId="{440D0A1E-95DE-4D0A-973B-5C140C26AC8D}" dt="2020-06-04T18:42:02.960" v="347" actId="20577"/>
        <pc:sldMkLst>
          <pc:docMk/>
          <pc:sldMk cId="1939420637" sldId="368"/>
        </pc:sldMkLst>
        <pc:spChg chg="mod">
          <ac:chgData name="Brent Gibson" userId="c63ee059-11ce-432f-a7b9-19d64c374f51" providerId="ADAL" clId="{440D0A1E-95DE-4D0A-973B-5C140C26AC8D}" dt="2020-06-04T18:41:56.959" v="344"/>
          <ac:spMkLst>
            <pc:docMk/>
            <pc:sldMk cId="1939420637" sldId="368"/>
            <ac:spMk id="2" creationId="{8EF374FD-C678-4B14-8109-861D983CFA2B}"/>
          </ac:spMkLst>
        </pc:spChg>
        <pc:spChg chg="mod">
          <ac:chgData name="Brent Gibson" userId="c63ee059-11ce-432f-a7b9-19d64c374f51" providerId="ADAL" clId="{440D0A1E-95DE-4D0A-973B-5C140C26AC8D}" dt="2020-06-04T18:42:02.960" v="347" actId="20577"/>
          <ac:spMkLst>
            <pc:docMk/>
            <pc:sldMk cId="1939420637" sldId="368"/>
            <ac:spMk id="3" creationId="{5A866F06-0712-49EA-B4F6-A967A6E4003B}"/>
          </ac:spMkLst>
        </pc:spChg>
      </pc:sldChg>
      <pc:sldChg chg="modSp">
        <pc:chgData name="Brent Gibson" userId="c63ee059-11ce-432f-a7b9-19d64c374f51" providerId="ADAL" clId="{440D0A1E-95DE-4D0A-973B-5C140C26AC8D}" dt="2020-06-04T18:42:13.998" v="350"/>
        <pc:sldMkLst>
          <pc:docMk/>
          <pc:sldMk cId="1559098226" sldId="369"/>
        </pc:sldMkLst>
        <pc:spChg chg="mod">
          <ac:chgData name="Brent Gibson" userId="c63ee059-11ce-432f-a7b9-19d64c374f51" providerId="ADAL" clId="{440D0A1E-95DE-4D0A-973B-5C140C26AC8D}" dt="2020-06-04T18:42:13.998" v="350"/>
          <ac:spMkLst>
            <pc:docMk/>
            <pc:sldMk cId="1559098226" sldId="369"/>
            <ac:spMk id="2" creationId="{F8D3228E-94AA-490F-A5EA-A6A54A82F60C}"/>
          </ac:spMkLst>
        </pc:spChg>
        <pc:spChg chg="mod">
          <ac:chgData name="Brent Gibson" userId="c63ee059-11ce-432f-a7b9-19d64c374f51" providerId="ADAL" clId="{440D0A1E-95DE-4D0A-973B-5C140C26AC8D}" dt="2020-06-04T18:42:09.227" v="348"/>
          <ac:spMkLst>
            <pc:docMk/>
            <pc:sldMk cId="1559098226" sldId="369"/>
            <ac:spMk id="3" creationId="{0F512081-D929-412A-A7FF-2582A50EC8EC}"/>
          </ac:spMkLst>
        </pc:spChg>
      </pc:sldChg>
      <pc:sldChg chg="modSp">
        <pc:chgData name="Brent Gibson" userId="c63ee059-11ce-432f-a7b9-19d64c374f51" providerId="ADAL" clId="{440D0A1E-95DE-4D0A-973B-5C140C26AC8D}" dt="2020-06-04T18:42:24.572" v="352"/>
        <pc:sldMkLst>
          <pc:docMk/>
          <pc:sldMk cId="2495841757" sldId="370"/>
        </pc:sldMkLst>
        <pc:spChg chg="mod">
          <ac:chgData name="Brent Gibson" userId="c63ee059-11ce-432f-a7b9-19d64c374f51" providerId="ADAL" clId="{440D0A1E-95DE-4D0A-973B-5C140C26AC8D}" dt="2020-06-04T18:42:20.115" v="351"/>
          <ac:spMkLst>
            <pc:docMk/>
            <pc:sldMk cId="2495841757" sldId="370"/>
            <ac:spMk id="2" creationId="{D61EDF84-DB00-4819-B695-A9836F41E71B}"/>
          </ac:spMkLst>
        </pc:spChg>
        <pc:spChg chg="mod">
          <ac:chgData name="Brent Gibson" userId="c63ee059-11ce-432f-a7b9-19d64c374f51" providerId="ADAL" clId="{440D0A1E-95DE-4D0A-973B-5C140C26AC8D}" dt="2020-06-04T18:42:24.572" v="352"/>
          <ac:spMkLst>
            <pc:docMk/>
            <pc:sldMk cId="2495841757" sldId="370"/>
            <ac:spMk id="3" creationId="{D80E374F-ABD4-4EB7-8803-0C594BD2B388}"/>
          </ac:spMkLst>
        </pc:spChg>
      </pc:sldChg>
      <pc:sldChg chg="modSp">
        <pc:chgData name="Brent Gibson" userId="c63ee059-11ce-432f-a7b9-19d64c374f51" providerId="ADAL" clId="{440D0A1E-95DE-4D0A-973B-5C140C26AC8D}" dt="2020-06-04T18:42:40.525" v="357" actId="27636"/>
        <pc:sldMkLst>
          <pc:docMk/>
          <pc:sldMk cId="1336769581" sldId="371"/>
        </pc:sldMkLst>
        <pc:spChg chg="mod">
          <ac:chgData name="Brent Gibson" userId="c63ee059-11ce-432f-a7b9-19d64c374f51" providerId="ADAL" clId="{440D0A1E-95DE-4D0A-973B-5C140C26AC8D}" dt="2020-06-04T18:42:31.191" v="353"/>
          <ac:spMkLst>
            <pc:docMk/>
            <pc:sldMk cId="1336769581" sldId="371"/>
            <ac:spMk id="2" creationId="{F67B428A-3ABB-4473-B6E6-C1A0F7423C85}"/>
          </ac:spMkLst>
        </pc:spChg>
        <pc:spChg chg="mod">
          <ac:chgData name="Brent Gibson" userId="c63ee059-11ce-432f-a7b9-19d64c374f51" providerId="ADAL" clId="{440D0A1E-95DE-4D0A-973B-5C140C26AC8D}" dt="2020-06-04T18:42:40.525" v="357" actId="27636"/>
          <ac:spMkLst>
            <pc:docMk/>
            <pc:sldMk cId="1336769581" sldId="371"/>
            <ac:spMk id="3" creationId="{7F0B3C4E-645F-46CD-A06C-718B09493E12}"/>
          </ac:spMkLst>
        </pc:spChg>
      </pc:sldChg>
      <pc:sldChg chg="modSp">
        <pc:chgData name="Brent Gibson" userId="c63ee059-11ce-432f-a7b9-19d64c374f51" providerId="ADAL" clId="{440D0A1E-95DE-4D0A-973B-5C140C26AC8D}" dt="2020-06-04T18:42:55.922" v="361"/>
        <pc:sldMkLst>
          <pc:docMk/>
          <pc:sldMk cId="3318903511" sldId="372"/>
        </pc:sldMkLst>
        <pc:spChg chg="mod">
          <ac:chgData name="Brent Gibson" userId="c63ee059-11ce-432f-a7b9-19d64c374f51" providerId="ADAL" clId="{440D0A1E-95DE-4D0A-973B-5C140C26AC8D}" dt="2020-06-04T18:42:49.185" v="360" actId="20577"/>
          <ac:spMkLst>
            <pc:docMk/>
            <pc:sldMk cId="3318903511" sldId="372"/>
            <ac:spMk id="2" creationId="{6E4E5A68-8B5E-4D61-9B45-BC16BAA1AD31}"/>
          </ac:spMkLst>
        </pc:spChg>
        <pc:spChg chg="mod">
          <ac:chgData name="Brent Gibson" userId="c63ee059-11ce-432f-a7b9-19d64c374f51" providerId="ADAL" clId="{440D0A1E-95DE-4D0A-973B-5C140C26AC8D}" dt="2020-06-04T18:42:55.922" v="361"/>
          <ac:spMkLst>
            <pc:docMk/>
            <pc:sldMk cId="3318903511" sldId="372"/>
            <ac:spMk id="3" creationId="{3FC61753-CED3-40CD-A975-216A5E3F7E28}"/>
          </ac:spMkLst>
        </pc:spChg>
      </pc:sldChg>
      <pc:sldChg chg="modSp">
        <pc:chgData name="Brent Gibson" userId="c63ee059-11ce-432f-a7b9-19d64c374f51" providerId="ADAL" clId="{440D0A1E-95DE-4D0A-973B-5C140C26AC8D}" dt="2020-06-04T18:43:13.983" v="366" actId="20577"/>
        <pc:sldMkLst>
          <pc:docMk/>
          <pc:sldMk cId="2584323281" sldId="373"/>
        </pc:sldMkLst>
        <pc:spChg chg="mod">
          <ac:chgData name="Brent Gibson" userId="c63ee059-11ce-432f-a7b9-19d64c374f51" providerId="ADAL" clId="{440D0A1E-95DE-4D0A-973B-5C140C26AC8D}" dt="2020-06-04T18:43:07.362" v="363"/>
          <ac:spMkLst>
            <pc:docMk/>
            <pc:sldMk cId="2584323281" sldId="373"/>
            <ac:spMk id="2" creationId="{D9D9E2E4-60FA-4903-AE4C-BBD0E2D75B8E}"/>
          </ac:spMkLst>
        </pc:spChg>
        <pc:spChg chg="mod">
          <ac:chgData name="Brent Gibson" userId="c63ee059-11ce-432f-a7b9-19d64c374f51" providerId="ADAL" clId="{440D0A1E-95DE-4D0A-973B-5C140C26AC8D}" dt="2020-06-04T18:43:13.983" v="366" actId="20577"/>
          <ac:spMkLst>
            <pc:docMk/>
            <pc:sldMk cId="2584323281" sldId="373"/>
            <ac:spMk id="3" creationId="{4C31B7A7-454C-4178-8A8B-A230E487A6C4}"/>
          </ac:spMkLst>
        </pc:spChg>
      </pc:sldChg>
      <pc:sldChg chg="modSp">
        <pc:chgData name="Brent Gibson" userId="c63ee059-11ce-432f-a7b9-19d64c374f51" providerId="ADAL" clId="{440D0A1E-95DE-4D0A-973B-5C140C26AC8D}" dt="2020-06-04T18:43:02.150" v="362"/>
        <pc:sldMkLst>
          <pc:docMk/>
          <pc:sldMk cId="345850876" sldId="374"/>
        </pc:sldMkLst>
        <pc:spChg chg="mod">
          <ac:chgData name="Brent Gibson" userId="c63ee059-11ce-432f-a7b9-19d64c374f51" providerId="ADAL" clId="{440D0A1E-95DE-4D0A-973B-5C140C26AC8D}" dt="2020-06-04T18:43:02.150" v="362"/>
          <ac:spMkLst>
            <pc:docMk/>
            <pc:sldMk cId="345850876" sldId="374"/>
            <ac:spMk id="5" creationId="{40D4B280-C758-4966-9EC5-2C9E98064ABA}"/>
          </ac:spMkLst>
        </pc:spChg>
      </pc:sldChg>
      <pc:sldChg chg="modSp">
        <pc:chgData name="Brent Gibson" userId="c63ee059-11ce-432f-a7b9-19d64c374f51" providerId="ADAL" clId="{440D0A1E-95DE-4D0A-973B-5C140C26AC8D}" dt="2020-06-04T18:43:42.230" v="385" actId="15"/>
        <pc:sldMkLst>
          <pc:docMk/>
          <pc:sldMk cId="1619025075" sldId="375"/>
        </pc:sldMkLst>
        <pc:spChg chg="mod">
          <ac:chgData name="Brent Gibson" userId="c63ee059-11ce-432f-a7b9-19d64c374f51" providerId="ADAL" clId="{440D0A1E-95DE-4D0A-973B-5C140C26AC8D}" dt="2020-06-04T18:43:24.517" v="370" actId="20577"/>
          <ac:spMkLst>
            <pc:docMk/>
            <pc:sldMk cId="1619025075" sldId="375"/>
            <ac:spMk id="2" creationId="{AB14841B-E783-4E4C-9EB1-DD3040678F09}"/>
          </ac:spMkLst>
        </pc:spChg>
        <pc:spChg chg="mod">
          <ac:chgData name="Brent Gibson" userId="c63ee059-11ce-432f-a7b9-19d64c374f51" providerId="ADAL" clId="{440D0A1E-95DE-4D0A-973B-5C140C26AC8D}" dt="2020-06-04T18:43:42.230" v="385" actId="15"/>
          <ac:spMkLst>
            <pc:docMk/>
            <pc:sldMk cId="1619025075" sldId="375"/>
            <ac:spMk id="3" creationId="{28DF9F01-251E-4C04-A004-F57F5CDD94D7}"/>
          </ac:spMkLst>
        </pc:spChg>
      </pc:sldChg>
      <pc:sldChg chg="modSp">
        <pc:chgData name="Brent Gibson" userId="c63ee059-11ce-432f-a7b9-19d64c374f51" providerId="ADAL" clId="{440D0A1E-95DE-4D0A-973B-5C140C26AC8D}" dt="2020-06-04T18:44:08.139" v="397" actId="20577"/>
        <pc:sldMkLst>
          <pc:docMk/>
          <pc:sldMk cId="3033188529" sldId="376"/>
        </pc:sldMkLst>
        <pc:spChg chg="mod">
          <ac:chgData name="Brent Gibson" userId="c63ee059-11ce-432f-a7b9-19d64c374f51" providerId="ADAL" clId="{440D0A1E-95DE-4D0A-973B-5C140C26AC8D}" dt="2020-06-04T18:43:54.931" v="387" actId="20577"/>
          <ac:spMkLst>
            <pc:docMk/>
            <pc:sldMk cId="3033188529" sldId="376"/>
            <ac:spMk id="2" creationId="{EF2E7094-9810-4F2A-A6F0-AB77A372DED9}"/>
          </ac:spMkLst>
        </pc:spChg>
        <pc:spChg chg="mod">
          <ac:chgData name="Brent Gibson" userId="c63ee059-11ce-432f-a7b9-19d64c374f51" providerId="ADAL" clId="{440D0A1E-95DE-4D0A-973B-5C140C26AC8D}" dt="2020-06-04T18:44:08.139" v="397" actId="20577"/>
          <ac:spMkLst>
            <pc:docMk/>
            <pc:sldMk cId="3033188529" sldId="376"/>
            <ac:spMk id="3" creationId="{133277A3-7CB2-4736-A316-FD55D6EF1F7D}"/>
          </ac:spMkLst>
        </pc:spChg>
      </pc:sldChg>
      <pc:sldChg chg="modSp">
        <pc:chgData name="Brent Gibson" userId="c63ee059-11ce-432f-a7b9-19d64c374f51" providerId="ADAL" clId="{440D0A1E-95DE-4D0A-973B-5C140C26AC8D}" dt="2020-06-04T18:44:24.455" v="402" actId="20577"/>
        <pc:sldMkLst>
          <pc:docMk/>
          <pc:sldMk cId="1534074706" sldId="377"/>
        </pc:sldMkLst>
        <pc:spChg chg="mod">
          <ac:chgData name="Brent Gibson" userId="c63ee059-11ce-432f-a7b9-19d64c374f51" providerId="ADAL" clId="{440D0A1E-95DE-4D0A-973B-5C140C26AC8D}" dt="2020-06-04T18:44:17.439" v="399" actId="20577"/>
          <ac:spMkLst>
            <pc:docMk/>
            <pc:sldMk cId="1534074706" sldId="377"/>
            <ac:spMk id="2" creationId="{13DA6105-68B5-4E41-8CF7-FE6BF7152D13}"/>
          </ac:spMkLst>
        </pc:spChg>
        <pc:spChg chg="mod">
          <ac:chgData name="Brent Gibson" userId="c63ee059-11ce-432f-a7b9-19d64c374f51" providerId="ADAL" clId="{440D0A1E-95DE-4D0A-973B-5C140C26AC8D}" dt="2020-06-04T18:44:24.455" v="402" actId="20577"/>
          <ac:spMkLst>
            <pc:docMk/>
            <pc:sldMk cId="1534074706" sldId="377"/>
            <ac:spMk id="3" creationId="{CC30912F-D378-4E96-A2D8-99A89EF2DA7C}"/>
          </ac:spMkLst>
        </pc:spChg>
      </pc:sldChg>
      <pc:sldChg chg="modSp">
        <pc:chgData name="Brent Gibson" userId="c63ee059-11ce-432f-a7b9-19d64c374f51" providerId="ADAL" clId="{440D0A1E-95DE-4D0A-973B-5C140C26AC8D}" dt="2020-06-04T18:44:39.845" v="405" actId="27636"/>
        <pc:sldMkLst>
          <pc:docMk/>
          <pc:sldMk cId="1090473164" sldId="378"/>
        </pc:sldMkLst>
        <pc:spChg chg="mod">
          <ac:chgData name="Brent Gibson" userId="c63ee059-11ce-432f-a7b9-19d64c374f51" providerId="ADAL" clId="{440D0A1E-95DE-4D0A-973B-5C140C26AC8D}" dt="2020-06-04T18:44:30.098" v="403"/>
          <ac:spMkLst>
            <pc:docMk/>
            <pc:sldMk cId="1090473164" sldId="378"/>
            <ac:spMk id="2" creationId="{D4933AA5-1AAB-44D8-822F-3AD345CE87C1}"/>
          </ac:spMkLst>
        </pc:spChg>
        <pc:spChg chg="mod">
          <ac:chgData name="Brent Gibson" userId="c63ee059-11ce-432f-a7b9-19d64c374f51" providerId="ADAL" clId="{440D0A1E-95DE-4D0A-973B-5C140C26AC8D}" dt="2020-06-04T18:44:39.845" v="405" actId="27636"/>
          <ac:spMkLst>
            <pc:docMk/>
            <pc:sldMk cId="1090473164" sldId="378"/>
            <ac:spMk id="3" creationId="{3981D3E6-04D1-4F42-8809-18204A8DEFEC}"/>
          </ac:spMkLst>
        </pc:spChg>
      </pc:sldChg>
      <pc:sldChg chg="modSp">
        <pc:chgData name="Brent Gibson" userId="c63ee059-11ce-432f-a7b9-19d64c374f51" providerId="ADAL" clId="{440D0A1E-95DE-4D0A-973B-5C140C26AC8D}" dt="2020-06-04T18:44:47.119" v="406"/>
        <pc:sldMkLst>
          <pc:docMk/>
          <pc:sldMk cId="1601977109" sldId="379"/>
        </pc:sldMkLst>
        <pc:spChg chg="mod">
          <ac:chgData name="Brent Gibson" userId="c63ee059-11ce-432f-a7b9-19d64c374f51" providerId="ADAL" clId="{440D0A1E-95DE-4D0A-973B-5C140C26AC8D}" dt="2020-06-04T18:44:47.119" v="406"/>
          <ac:spMkLst>
            <pc:docMk/>
            <pc:sldMk cId="1601977109" sldId="379"/>
            <ac:spMk id="5" creationId="{E3F0E87F-AF62-4D6F-B96A-3E4C66CCC7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F7006B-8727-4C0E-9A96-588FCFFE29A1}" type="datetimeFigureOut">
              <a:rPr lang="en-CA" smtClean="0"/>
              <a:t>2020-06-04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C345D2-5F75-4C67-BD7A-51D5C348478D}" type="slidenum">
              <a:rPr lang="en-CA" smtClean="0"/>
              <a:t>‹#›</a:t>
            </a:fld>
            <a:endParaRPr lang="en-CA"/>
          </a:p>
        </p:txBody>
      </p:sp>
    </p:spTree>
    <p:extLst>
      <p:ext uri="{BB962C8B-B14F-4D97-AF65-F5344CB8AC3E}">
        <p14:creationId xmlns:p14="http://schemas.microsoft.com/office/powerpoint/2010/main" val="264013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A563F-5B0A-4579-B776-D80C51F1A96A}"/>
              </a:ext>
            </a:extLst>
          </p:cNvPr>
          <p:cNvSpPr>
            <a:spLocks noGrp="1"/>
          </p:cNvSpPr>
          <p:nvPr>
            <p:ph type="ctrTitle" hasCustomPrompt="1"/>
          </p:nvPr>
        </p:nvSpPr>
        <p:spPr>
          <a:xfrm>
            <a:off x="851770" y="358602"/>
            <a:ext cx="9816230" cy="2234286"/>
          </a:xfrm>
        </p:spPr>
        <p:txBody>
          <a:bodyPr anchor="b">
            <a:normAutofit/>
          </a:bodyPr>
          <a:lstStyle>
            <a:lvl1pPr algn="l">
              <a:defRPr sz="5400"/>
            </a:lvl1pPr>
          </a:lstStyle>
          <a:p>
            <a:r>
              <a:rPr lang="en-US"/>
              <a:t>Title of your presentation</a:t>
            </a:r>
            <a:endParaRPr lang="en-CA"/>
          </a:p>
        </p:txBody>
      </p:sp>
      <p:sp>
        <p:nvSpPr>
          <p:cNvPr id="3" name="Subtitle 2">
            <a:extLst>
              <a:ext uri="{FF2B5EF4-FFF2-40B4-BE49-F238E27FC236}">
                <a16:creationId xmlns:a16="http://schemas.microsoft.com/office/drawing/2014/main" id="{CA256688-D66E-4328-8BD4-9A6853B467F0}"/>
              </a:ext>
            </a:extLst>
          </p:cNvPr>
          <p:cNvSpPr>
            <a:spLocks noGrp="1"/>
          </p:cNvSpPr>
          <p:nvPr>
            <p:ph type="subTitle" idx="1" hasCustomPrompt="1"/>
          </p:nvPr>
        </p:nvSpPr>
        <p:spPr>
          <a:xfrm>
            <a:off x="851770" y="2668178"/>
            <a:ext cx="981623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Presenter and date of presentation</a:t>
            </a:r>
          </a:p>
        </p:txBody>
      </p:sp>
      <p:pic>
        <p:nvPicPr>
          <p:cNvPr id="13" name="Picture 12">
            <a:extLst>
              <a:ext uri="{FF2B5EF4-FFF2-40B4-BE49-F238E27FC236}">
                <a16:creationId xmlns:a16="http://schemas.microsoft.com/office/drawing/2014/main" id="{C8C1D346-0F03-458F-A5F0-751D68BDED4B}"/>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rot="10800000" flipV="1">
            <a:off x="7698309" y="3342713"/>
            <a:ext cx="4493691" cy="3515287"/>
          </a:xfrm>
          <a:prstGeom prst="rect">
            <a:avLst/>
          </a:prstGeom>
        </p:spPr>
      </p:pic>
      <p:pic>
        <p:nvPicPr>
          <p:cNvPr id="17" name="Picture 16">
            <a:extLst>
              <a:ext uri="{FF2B5EF4-FFF2-40B4-BE49-F238E27FC236}">
                <a16:creationId xmlns:a16="http://schemas.microsoft.com/office/drawing/2014/main" id="{94EF0CCF-E89A-48BA-BEF9-F34DEEB3DE4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51770" y="5584998"/>
            <a:ext cx="2678206" cy="914400"/>
          </a:xfrm>
          <a:prstGeom prst="rect">
            <a:avLst/>
          </a:prstGeom>
        </p:spPr>
      </p:pic>
    </p:spTree>
    <p:extLst>
      <p:ext uri="{BB962C8B-B14F-4D97-AF65-F5344CB8AC3E}">
        <p14:creationId xmlns:p14="http://schemas.microsoft.com/office/powerpoint/2010/main" val="385079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Highligh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31A7-EACF-413F-BBDE-0321363BF268}"/>
              </a:ext>
            </a:extLst>
          </p:cNvPr>
          <p:cNvSpPr>
            <a:spLocks noGrp="1"/>
          </p:cNvSpPr>
          <p:nvPr>
            <p:ph type="title"/>
          </p:nvPr>
        </p:nvSpPr>
        <p:spPr/>
        <p:txBody>
          <a:bodyPr/>
          <a:lstStyle/>
          <a:p>
            <a:r>
              <a:rPr lang="en-US"/>
              <a:t>Click to edit Master title style</a:t>
            </a:r>
            <a:endParaRPr lang="en-CA"/>
          </a:p>
        </p:txBody>
      </p:sp>
      <p:sp>
        <p:nvSpPr>
          <p:cNvPr id="3" name="Footer Placeholder 2">
            <a:extLst>
              <a:ext uri="{FF2B5EF4-FFF2-40B4-BE49-F238E27FC236}">
                <a16:creationId xmlns:a16="http://schemas.microsoft.com/office/drawing/2014/main" id="{C0A610E0-C377-42ED-B8AC-C798B2649A44}"/>
              </a:ext>
            </a:extLst>
          </p:cNvPr>
          <p:cNvSpPr>
            <a:spLocks noGrp="1"/>
          </p:cNvSpPr>
          <p:nvPr>
            <p:ph type="ftr" sz="quarter" idx="10"/>
          </p:nvPr>
        </p:nvSpPr>
        <p:spPr/>
        <p:txBody>
          <a:bodyPr/>
          <a:lstStyle/>
          <a:p>
            <a:endParaRPr lang="en-CA"/>
          </a:p>
        </p:txBody>
      </p:sp>
      <p:sp>
        <p:nvSpPr>
          <p:cNvPr id="4" name="Slide Number Placeholder 3">
            <a:extLst>
              <a:ext uri="{FF2B5EF4-FFF2-40B4-BE49-F238E27FC236}">
                <a16:creationId xmlns:a16="http://schemas.microsoft.com/office/drawing/2014/main" id="{A68FD33C-84EA-4081-94B3-C3526644D740}"/>
              </a:ext>
            </a:extLst>
          </p:cNvPr>
          <p:cNvSpPr>
            <a:spLocks noGrp="1"/>
          </p:cNvSpPr>
          <p:nvPr>
            <p:ph type="sldNum" sz="quarter" idx="11"/>
          </p:nvPr>
        </p:nvSpPr>
        <p:spPr/>
        <p:txBody>
          <a:bodyPr/>
          <a:lstStyle/>
          <a:p>
            <a:fld id="{2D00DFA4-54D8-426D-8AF1-9A684DA98554}" type="slidenum">
              <a:rPr lang="en-CA" smtClean="0"/>
              <a:pPr/>
              <a:t>‹#›</a:t>
            </a:fld>
            <a:endParaRPr lang="en-CA"/>
          </a:p>
        </p:txBody>
      </p:sp>
      <p:sp>
        <p:nvSpPr>
          <p:cNvPr id="5" name="Date Placeholder 4">
            <a:extLst>
              <a:ext uri="{FF2B5EF4-FFF2-40B4-BE49-F238E27FC236}">
                <a16:creationId xmlns:a16="http://schemas.microsoft.com/office/drawing/2014/main" id="{118847CF-EDB4-467B-B9CE-49A80F9AA747}"/>
              </a:ext>
            </a:extLst>
          </p:cNvPr>
          <p:cNvSpPr>
            <a:spLocks noGrp="1"/>
          </p:cNvSpPr>
          <p:nvPr>
            <p:ph type="dt" sz="half" idx="12"/>
          </p:nvPr>
        </p:nvSpPr>
        <p:spPr/>
        <p:txBody>
          <a:bodyPr/>
          <a:lstStyle/>
          <a:p>
            <a:endParaRPr lang="en-CA"/>
          </a:p>
        </p:txBody>
      </p:sp>
      <p:sp>
        <p:nvSpPr>
          <p:cNvPr id="23" name="Text Placeholder 6">
            <a:extLst>
              <a:ext uri="{FF2B5EF4-FFF2-40B4-BE49-F238E27FC236}">
                <a16:creationId xmlns:a16="http://schemas.microsoft.com/office/drawing/2014/main" id="{9923EC82-D48A-486F-9EA5-4BE1293D39B6}"/>
              </a:ext>
            </a:extLst>
          </p:cNvPr>
          <p:cNvSpPr>
            <a:spLocks noGrp="1"/>
          </p:cNvSpPr>
          <p:nvPr>
            <p:ph type="body" sz="quarter" idx="22"/>
          </p:nvPr>
        </p:nvSpPr>
        <p:spPr>
          <a:xfrm>
            <a:off x="1001189"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24" name="Text Placeholder 6">
            <a:extLst>
              <a:ext uri="{FF2B5EF4-FFF2-40B4-BE49-F238E27FC236}">
                <a16:creationId xmlns:a16="http://schemas.microsoft.com/office/drawing/2014/main" id="{AA63BD61-9A5C-4665-B5E6-929361166C0E}"/>
              </a:ext>
            </a:extLst>
          </p:cNvPr>
          <p:cNvSpPr>
            <a:spLocks noGrp="1"/>
          </p:cNvSpPr>
          <p:nvPr>
            <p:ph type="body" sz="quarter" idx="23" hasCustomPrompt="1"/>
          </p:nvPr>
        </p:nvSpPr>
        <p:spPr>
          <a:xfrm>
            <a:off x="838200"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Title</a:t>
            </a:r>
          </a:p>
        </p:txBody>
      </p:sp>
      <p:sp>
        <p:nvSpPr>
          <p:cNvPr id="26" name="Text Placeholder 6">
            <a:extLst>
              <a:ext uri="{FF2B5EF4-FFF2-40B4-BE49-F238E27FC236}">
                <a16:creationId xmlns:a16="http://schemas.microsoft.com/office/drawing/2014/main" id="{EDB1F268-1F3E-409F-ABAF-8CB764512AA4}"/>
              </a:ext>
            </a:extLst>
          </p:cNvPr>
          <p:cNvSpPr>
            <a:spLocks noGrp="1"/>
          </p:cNvSpPr>
          <p:nvPr>
            <p:ph type="body" sz="quarter" idx="24"/>
          </p:nvPr>
        </p:nvSpPr>
        <p:spPr>
          <a:xfrm>
            <a:off x="8734249"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27" name="Text Placeholder 6">
            <a:extLst>
              <a:ext uri="{FF2B5EF4-FFF2-40B4-BE49-F238E27FC236}">
                <a16:creationId xmlns:a16="http://schemas.microsoft.com/office/drawing/2014/main" id="{23FB7DDA-F3D8-4DEB-B56E-894BC7CE4FE3}"/>
              </a:ext>
            </a:extLst>
          </p:cNvPr>
          <p:cNvSpPr>
            <a:spLocks noGrp="1"/>
          </p:cNvSpPr>
          <p:nvPr>
            <p:ph type="body" sz="quarter" idx="25" hasCustomPrompt="1"/>
          </p:nvPr>
        </p:nvSpPr>
        <p:spPr>
          <a:xfrm>
            <a:off x="8571260"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Title</a:t>
            </a:r>
          </a:p>
        </p:txBody>
      </p:sp>
      <p:sp>
        <p:nvSpPr>
          <p:cNvPr id="29" name="Text Placeholder 6">
            <a:extLst>
              <a:ext uri="{FF2B5EF4-FFF2-40B4-BE49-F238E27FC236}">
                <a16:creationId xmlns:a16="http://schemas.microsoft.com/office/drawing/2014/main" id="{62755CF2-5D45-45CD-A638-26A401F78365}"/>
              </a:ext>
            </a:extLst>
          </p:cNvPr>
          <p:cNvSpPr>
            <a:spLocks noGrp="1"/>
          </p:cNvSpPr>
          <p:nvPr>
            <p:ph type="body" sz="quarter" idx="26"/>
          </p:nvPr>
        </p:nvSpPr>
        <p:spPr>
          <a:xfrm>
            <a:off x="4893240"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30" name="Text Placeholder 6">
            <a:extLst>
              <a:ext uri="{FF2B5EF4-FFF2-40B4-BE49-F238E27FC236}">
                <a16:creationId xmlns:a16="http://schemas.microsoft.com/office/drawing/2014/main" id="{45731765-8A86-4528-959B-5ABCBCC566C1}"/>
              </a:ext>
            </a:extLst>
          </p:cNvPr>
          <p:cNvSpPr>
            <a:spLocks noGrp="1"/>
          </p:cNvSpPr>
          <p:nvPr>
            <p:ph type="body" sz="quarter" idx="27" hasCustomPrompt="1"/>
          </p:nvPr>
        </p:nvSpPr>
        <p:spPr>
          <a:xfrm>
            <a:off x="4730251"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Title</a:t>
            </a:r>
          </a:p>
        </p:txBody>
      </p:sp>
      <p:pic>
        <p:nvPicPr>
          <p:cNvPr id="31" name="Picture 30">
            <a:extLst>
              <a:ext uri="{FF2B5EF4-FFF2-40B4-BE49-F238E27FC236}">
                <a16:creationId xmlns:a16="http://schemas.microsoft.com/office/drawing/2014/main" id="{F337EC08-2FDA-4724-B8C9-2C90A15774C9}"/>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pic>
        <p:nvPicPr>
          <p:cNvPr id="13" name="Picture 12">
            <a:extLst>
              <a:ext uri="{FF2B5EF4-FFF2-40B4-BE49-F238E27FC236}">
                <a16:creationId xmlns:a16="http://schemas.microsoft.com/office/drawing/2014/main" id="{E88CBFA3-137F-4617-A99F-DEFD2168A4B4}"/>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spTree>
    <p:extLst>
      <p:ext uri="{BB962C8B-B14F-4D97-AF65-F5344CB8AC3E}">
        <p14:creationId xmlns:p14="http://schemas.microsoft.com/office/powerpoint/2010/main" val="204293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Highlights - Gradient">
    <p:bg>
      <p:bgPr>
        <a:gradFill>
          <a:gsLst>
            <a:gs pos="100000">
              <a:srgbClr val="F0F5FA"/>
            </a:gs>
            <a:gs pos="0">
              <a:schemeClr val="accent3">
                <a:lumMod val="40000"/>
                <a:lumOff val="60000"/>
              </a:schemeClr>
            </a:gs>
          </a:gsLst>
          <a:lin ang="16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p>
            <a:r>
              <a:rPr lang="en-US"/>
              <a:t>Click to edit Master title style</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9" name="Picture 18">
            <a:extLst>
              <a:ext uri="{FF2B5EF4-FFF2-40B4-BE49-F238E27FC236}">
                <a16:creationId xmlns:a16="http://schemas.microsoft.com/office/drawing/2014/main" id="{05AC593F-717F-46FF-9936-5395F9B2AB3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9" name="Picture 8">
            <a:extLst>
              <a:ext uri="{FF2B5EF4-FFF2-40B4-BE49-F238E27FC236}">
                <a16:creationId xmlns:a16="http://schemas.microsoft.com/office/drawing/2014/main" id="{E6509AB7-0827-473B-B4E5-1D747F8DDF0B}"/>
              </a:ext>
            </a:extLst>
          </p:cNvPr>
          <p:cNvPicPr>
            <a:picLocks noChangeAspect="1"/>
          </p:cNvPicPr>
          <p:nvPr userDrawn="1"/>
        </p:nvPicPr>
        <p:blipFill rotWithShape="1">
          <a:blip r:embed="rId3"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sp>
        <p:nvSpPr>
          <p:cNvPr id="23" name="Oval 22">
            <a:extLst>
              <a:ext uri="{FF2B5EF4-FFF2-40B4-BE49-F238E27FC236}">
                <a16:creationId xmlns:a16="http://schemas.microsoft.com/office/drawing/2014/main" id="{CD1B06FD-5A95-4F5B-AD40-C7303B6F9CC4}"/>
              </a:ext>
            </a:extLst>
          </p:cNvPr>
          <p:cNvSpPr>
            <a:spLocks noChangeAspect="1"/>
          </p:cNvSpPr>
          <p:nvPr userDrawn="1"/>
        </p:nvSpPr>
        <p:spPr>
          <a:xfrm>
            <a:off x="841621" y="1931304"/>
            <a:ext cx="2743200" cy="2743200"/>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 Placeholder 6">
            <a:extLst>
              <a:ext uri="{FF2B5EF4-FFF2-40B4-BE49-F238E27FC236}">
                <a16:creationId xmlns:a16="http://schemas.microsoft.com/office/drawing/2014/main" id="{885EC944-4486-406F-9574-8CA6C1E982E8}"/>
              </a:ext>
            </a:extLst>
          </p:cNvPr>
          <p:cNvSpPr>
            <a:spLocks noGrp="1"/>
          </p:cNvSpPr>
          <p:nvPr>
            <p:ph type="body" sz="quarter" idx="22"/>
          </p:nvPr>
        </p:nvSpPr>
        <p:spPr>
          <a:xfrm>
            <a:off x="1001189"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25" name="Text Placeholder 6">
            <a:extLst>
              <a:ext uri="{FF2B5EF4-FFF2-40B4-BE49-F238E27FC236}">
                <a16:creationId xmlns:a16="http://schemas.microsoft.com/office/drawing/2014/main" id="{271A0578-419E-4D18-8126-40682C1933A0}"/>
              </a:ext>
            </a:extLst>
          </p:cNvPr>
          <p:cNvSpPr>
            <a:spLocks noGrp="1"/>
          </p:cNvSpPr>
          <p:nvPr>
            <p:ph type="body" sz="quarter" idx="23" hasCustomPrompt="1"/>
          </p:nvPr>
        </p:nvSpPr>
        <p:spPr>
          <a:xfrm>
            <a:off x="838200"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TEXT</a:t>
            </a:r>
          </a:p>
        </p:txBody>
      </p:sp>
      <p:sp>
        <p:nvSpPr>
          <p:cNvPr id="26" name="Oval 25">
            <a:extLst>
              <a:ext uri="{FF2B5EF4-FFF2-40B4-BE49-F238E27FC236}">
                <a16:creationId xmlns:a16="http://schemas.microsoft.com/office/drawing/2014/main" id="{984446FF-ABC2-4036-98F8-68F84F842F9D}"/>
              </a:ext>
            </a:extLst>
          </p:cNvPr>
          <p:cNvSpPr>
            <a:spLocks noChangeAspect="1"/>
          </p:cNvSpPr>
          <p:nvPr userDrawn="1"/>
        </p:nvSpPr>
        <p:spPr>
          <a:xfrm>
            <a:off x="8574681" y="1931304"/>
            <a:ext cx="2743200" cy="2743200"/>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Placeholder 6">
            <a:extLst>
              <a:ext uri="{FF2B5EF4-FFF2-40B4-BE49-F238E27FC236}">
                <a16:creationId xmlns:a16="http://schemas.microsoft.com/office/drawing/2014/main" id="{CD6584B6-52C2-468C-B3B8-EB4872549BAD}"/>
              </a:ext>
            </a:extLst>
          </p:cNvPr>
          <p:cNvSpPr>
            <a:spLocks noGrp="1"/>
          </p:cNvSpPr>
          <p:nvPr>
            <p:ph type="body" sz="quarter" idx="24"/>
          </p:nvPr>
        </p:nvSpPr>
        <p:spPr>
          <a:xfrm>
            <a:off x="8734249"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28" name="Text Placeholder 6">
            <a:extLst>
              <a:ext uri="{FF2B5EF4-FFF2-40B4-BE49-F238E27FC236}">
                <a16:creationId xmlns:a16="http://schemas.microsoft.com/office/drawing/2014/main" id="{7E045D92-6283-462C-A435-7DE8B57F9D68}"/>
              </a:ext>
            </a:extLst>
          </p:cNvPr>
          <p:cNvSpPr>
            <a:spLocks noGrp="1"/>
          </p:cNvSpPr>
          <p:nvPr>
            <p:ph type="body" sz="quarter" idx="25" hasCustomPrompt="1"/>
          </p:nvPr>
        </p:nvSpPr>
        <p:spPr>
          <a:xfrm>
            <a:off x="8571260"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TEXT</a:t>
            </a:r>
          </a:p>
        </p:txBody>
      </p:sp>
      <p:sp>
        <p:nvSpPr>
          <p:cNvPr id="29" name="Oval 28">
            <a:extLst>
              <a:ext uri="{FF2B5EF4-FFF2-40B4-BE49-F238E27FC236}">
                <a16:creationId xmlns:a16="http://schemas.microsoft.com/office/drawing/2014/main" id="{53B54468-3CA4-4AF7-9A8A-6454FC3E97DC}"/>
              </a:ext>
            </a:extLst>
          </p:cNvPr>
          <p:cNvSpPr>
            <a:spLocks noChangeAspect="1"/>
          </p:cNvSpPr>
          <p:nvPr userDrawn="1"/>
        </p:nvSpPr>
        <p:spPr>
          <a:xfrm>
            <a:off x="4733672" y="1931304"/>
            <a:ext cx="2743200" cy="2743200"/>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 Placeholder 6">
            <a:extLst>
              <a:ext uri="{FF2B5EF4-FFF2-40B4-BE49-F238E27FC236}">
                <a16:creationId xmlns:a16="http://schemas.microsoft.com/office/drawing/2014/main" id="{EEB2922B-6BB0-4862-A667-80C45539AF44}"/>
              </a:ext>
            </a:extLst>
          </p:cNvPr>
          <p:cNvSpPr>
            <a:spLocks noGrp="1"/>
          </p:cNvSpPr>
          <p:nvPr>
            <p:ph type="body" sz="quarter" idx="26"/>
          </p:nvPr>
        </p:nvSpPr>
        <p:spPr>
          <a:xfrm>
            <a:off x="4893240" y="5462326"/>
            <a:ext cx="2504184" cy="493391"/>
          </a:xfrm>
          <a:prstGeom prst="rect">
            <a:avLst/>
          </a:prstGeom>
        </p:spPr>
        <p:txBody>
          <a:bodyPr>
            <a:noAutofit/>
          </a:bodyPr>
          <a:lstStyle>
            <a:lvl1pPr marL="0" indent="0" algn="ctr">
              <a:buNone/>
              <a:defRPr sz="1800">
                <a:solidFill>
                  <a:schemeClr val="accent1"/>
                </a:solidFill>
              </a:defRPr>
            </a:lvl1pPr>
          </a:lstStyle>
          <a:p>
            <a:pPr lvl="0"/>
            <a:r>
              <a:rPr lang="en-US"/>
              <a:t>Click to edit Master text styles</a:t>
            </a:r>
          </a:p>
        </p:txBody>
      </p:sp>
      <p:sp>
        <p:nvSpPr>
          <p:cNvPr id="31" name="Text Placeholder 6">
            <a:extLst>
              <a:ext uri="{FF2B5EF4-FFF2-40B4-BE49-F238E27FC236}">
                <a16:creationId xmlns:a16="http://schemas.microsoft.com/office/drawing/2014/main" id="{EC77B5FB-B793-4279-84B7-DF7E1F44ADA3}"/>
              </a:ext>
            </a:extLst>
          </p:cNvPr>
          <p:cNvSpPr>
            <a:spLocks noGrp="1"/>
          </p:cNvSpPr>
          <p:nvPr>
            <p:ph type="body" sz="quarter" idx="27" hasCustomPrompt="1"/>
          </p:nvPr>
        </p:nvSpPr>
        <p:spPr>
          <a:xfrm>
            <a:off x="4730251" y="4773798"/>
            <a:ext cx="2779119" cy="664144"/>
          </a:xfrm>
          <a:prstGeom prst="rect">
            <a:avLst/>
          </a:prstGeom>
        </p:spPr>
        <p:txBody>
          <a:bodyPr>
            <a:noAutofit/>
          </a:bodyPr>
          <a:lstStyle>
            <a:lvl1pPr marL="0" indent="0" algn="ctr">
              <a:buNone/>
              <a:defRPr sz="3600" b="1" i="0" cap="all">
                <a:solidFill>
                  <a:schemeClr val="accent1"/>
                </a:solidFill>
                <a:latin typeface="Calibri" panose="020F0502020204030204" pitchFamily="34" charset="0"/>
                <a:cs typeface="Calibri" panose="020F0502020204030204" pitchFamily="34" charset="0"/>
              </a:defRPr>
            </a:lvl1pPr>
          </a:lstStyle>
          <a:p>
            <a:pPr lvl="0"/>
            <a:r>
              <a:rPr lang="en-US"/>
              <a:t>TEXT</a:t>
            </a:r>
          </a:p>
        </p:txBody>
      </p:sp>
    </p:spTree>
    <p:extLst>
      <p:ext uri="{BB962C8B-B14F-4D97-AF65-F5344CB8AC3E}">
        <p14:creationId xmlns:p14="http://schemas.microsoft.com/office/powerpoint/2010/main" val="249815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DA402-FB87-443F-A864-27B137987482}"/>
              </a:ext>
            </a:extLst>
          </p:cNvPr>
          <p:cNvSpPr>
            <a:spLocks noGrp="1"/>
          </p:cNvSpPr>
          <p:nvPr>
            <p:ph type="title" hasCustomPrompt="1"/>
          </p:nvPr>
        </p:nvSpPr>
        <p:spPr>
          <a:xfrm>
            <a:off x="838200" y="365125"/>
            <a:ext cx="9704026" cy="2610401"/>
          </a:xfrm>
        </p:spPr>
        <p:txBody>
          <a:bodyPr anchor="b"/>
          <a:lstStyle>
            <a:lvl1pPr>
              <a:defRPr sz="6000">
                <a:solidFill>
                  <a:schemeClr val="bg1"/>
                </a:solidFill>
              </a:defRPr>
            </a:lvl1pPr>
          </a:lstStyle>
          <a:p>
            <a:r>
              <a:rPr lang="en-US"/>
              <a:t>This is a section header</a:t>
            </a:r>
            <a:endParaRPr lang="en-CA"/>
          </a:p>
        </p:txBody>
      </p:sp>
      <p:sp>
        <p:nvSpPr>
          <p:cNvPr id="3" name="Text Placeholder 2">
            <a:extLst>
              <a:ext uri="{FF2B5EF4-FFF2-40B4-BE49-F238E27FC236}">
                <a16:creationId xmlns:a16="http://schemas.microsoft.com/office/drawing/2014/main" id="{9A317090-7152-4E71-A742-4F0F90799C45}"/>
              </a:ext>
            </a:extLst>
          </p:cNvPr>
          <p:cNvSpPr>
            <a:spLocks noGrp="1"/>
          </p:cNvSpPr>
          <p:nvPr>
            <p:ph type="body" idx="1"/>
          </p:nvPr>
        </p:nvSpPr>
        <p:spPr>
          <a:xfrm>
            <a:off x="838200" y="3092277"/>
            <a:ext cx="970402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a:extLst>
              <a:ext uri="{FF2B5EF4-FFF2-40B4-BE49-F238E27FC236}">
                <a16:creationId xmlns:a16="http://schemas.microsoft.com/office/drawing/2014/main" id="{93AA12AB-B6C4-4125-B226-FB273261E927}"/>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0" name="Slide Number Placeholder 5">
            <a:extLst>
              <a:ext uri="{FF2B5EF4-FFF2-40B4-BE49-F238E27FC236}">
                <a16:creationId xmlns:a16="http://schemas.microsoft.com/office/drawing/2014/main" id="{36EBB04F-85E5-46B7-9F44-12F2F65F3B6D}"/>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F3E52A67-AF4D-4233-9777-753372A1143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pic>
        <p:nvPicPr>
          <p:cNvPr id="14" name="Picture 13">
            <a:extLst>
              <a:ext uri="{FF2B5EF4-FFF2-40B4-BE49-F238E27FC236}">
                <a16:creationId xmlns:a16="http://schemas.microsoft.com/office/drawing/2014/main" id="{D1E3716A-EB5B-4F75-A597-02DC9B5955F0}"/>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pic>
        <p:nvPicPr>
          <p:cNvPr id="16" name="Picture 15">
            <a:extLst>
              <a:ext uri="{FF2B5EF4-FFF2-40B4-BE49-F238E27FC236}">
                <a16:creationId xmlns:a16="http://schemas.microsoft.com/office/drawing/2014/main" id="{97271925-A8F0-4ED0-A961-2574D7B1EF22}"/>
              </a:ext>
            </a:extLst>
          </p:cNvPr>
          <p:cNvPicPr>
            <a:picLocks noChangeAspect="1"/>
          </p:cNvPicPr>
          <p:nvPr userDrawn="1"/>
        </p:nvPicPr>
        <p:blipFill>
          <a:blip r:embed="rId3"/>
          <a:stretch>
            <a:fillRect/>
          </a:stretch>
        </p:blipFill>
        <p:spPr>
          <a:xfrm>
            <a:off x="838200" y="5669915"/>
            <a:ext cx="2481165" cy="822960"/>
          </a:xfrm>
          <a:prstGeom prst="rect">
            <a:avLst/>
          </a:prstGeom>
        </p:spPr>
      </p:pic>
    </p:spTree>
    <p:extLst>
      <p:ext uri="{BB962C8B-B14F-4D97-AF65-F5344CB8AC3E}">
        <p14:creationId xmlns:p14="http://schemas.microsoft.com/office/powerpoint/2010/main" val="1833998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 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DA402-FB87-443F-A864-27B137987482}"/>
              </a:ext>
            </a:extLst>
          </p:cNvPr>
          <p:cNvSpPr>
            <a:spLocks noGrp="1"/>
          </p:cNvSpPr>
          <p:nvPr>
            <p:ph type="title" hasCustomPrompt="1"/>
          </p:nvPr>
        </p:nvSpPr>
        <p:spPr>
          <a:xfrm>
            <a:off x="838200" y="365125"/>
            <a:ext cx="9704026" cy="2610401"/>
          </a:xfrm>
        </p:spPr>
        <p:txBody>
          <a:bodyPr anchor="b"/>
          <a:lstStyle>
            <a:lvl1pPr>
              <a:defRPr sz="6000">
                <a:solidFill>
                  <a:schemeClr val="bg1"/>
                </a:solidFill>
              </a:defRPr>
            </a:lvl1pPr>
          </a:lstStyle>
          <a:p>
            <a:r>
              <a:rPr lang="en-US"/>
              <a:t>This is a section header</a:t>
            </a:r>
            <a:endParaRPr lang="en-CA"/>
          </a:p>
        </p:txBody>
      </p:sp>
      <p:sp>
        <p:nvSpPr>
          <p:cNvPr id="3" name="Text Placeholder 2">
            <a:extLst>
              <a:ext uri="{FF2B5EF4-FFF2-40B4-BE49-F238E27FC236}">
                <a16:creationId xmlns:a16="http://schemas.microsoft.com/office/drawing/2014/main" id="{9A317090-7152-4E71-A742-4F0F90799C45}"/>
              </a:ext>
            </a:extLst>
          </p:cNvPr>
          <p:cNvSpPr>
            <a:spLocks noGrp="1"/>
          </p:cNvSpPr>
          <p:nvPr>
            <p:ph type="body" idx="1"/>
          </p:nvPr>
        </p:nvSpPr>
        <p:spPr>
          <a:xfrm>
            <a:off x="838200" y="3092277"/>
            <a:ext cx="970402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a:extLst>
              <a:ext uri="{FF2B5EF4-FFF2-40B4-BE49-F238E27FC236}">
                <a16:creationId xmlns:a16="http://schemas.microsoft.com/office/drawing/2014/main" id="{93AA12AB-B6C4-4125-B226-FB273261E927}"/>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0" name="Slide Number Placeholder 5">
            <a:extLst>
              <a:ext uri="{FF2B5EF4-FFF2-40B4-BE49-F238E27FC236}">
                <a16:creationId xmlns:a16="http://schemas.microsoft.com/office/drawing/2014/main" id="{36EBB04F-85E5-46B7-9F44-12F2F65F3B6D}"/>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F3E52A67-AF4D-4233-9777-753372A1143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pic>
        <p:nvPicPr>
          <p:cNvPr id="14" name="Picture 13">
            <a:extLst>
              <a:ext uri="{FF2B5EF4-FFF2-40B4-BE49-F238E27FC236}">
                <a16:creationId xmlns:a16="http://schemas.microsoft.com/office/drawing/2014/main" id="{D1E3716A-EB5B-4F75-A597-02DC9B5955F0}"/>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pic>
        <p:nvPicPr>
          <p:cNvPr id="8" name="Picture 7">
            <a:extLst>
              <a:ext uri="{FF2B5EF4-FFF2-40B4-BE49-F238E27FC236}">
                <a16:creationId xmlns:a16="http://schemas.microsoft.com/office/drawing/2014/main" id="{0F70306F-7EE6-4601-A70B-A81347E80F2E}"/>
              </a:ext>
            </a:extLst>
          </p:cNvPr>
          <p:cNvPicPr>
            <a:picLocks noChangeAspect="1"/>
          </p:cNvPicPr>
          <p:nvPr userDrawn="1"/>
        </p:nvPicPr>
        <p:blipFill>
          <a:blip r:embed="rId3"/>
          <a:stretch>
            <a:fillRect/>
          </a:stretch>
        </p:blipFill>
        <p:spPr>
          <a:xfrm>
            <a:off x="838200" y="5669915"/>
            <a:ext cx="2481165" cy="822960"/>
          </a:xfrm>
          <a:prstGeom prst="rect">
            <a:avLst/>
          </a:prstGeom>
        </p:spPr>
      </p:pic>
    </p:spTree>
    <p:extLst>
      <p:ext uri="{BB962C8B-B14F-4D97-AF65-F5344CB8AC3E}">
        <p14:creationId xmlns:p14="http://schemas.microsoft.com/office/powerpoint/2010/main" val="3087458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 Slat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DA402-FB87-443F-A864-27B137987482}"/>
              </a:ext>
            </a:extLst>
          </p:cNvPr>
          <p:cNvSpPr>
            <a:spLocks noGrp="1"/>
          </p:cNvSpPr>
          <p:nvPr>
            <p:ph type="title" hasCustomPrompt="1"/>
          </p:nvPr>
        </p:nvSpPr>
        <p:spPr>
          <a:xfrm>
            <a:off x="838200" y="365125"/>
            <a:ext cx="9704026" cy="2610401"/>
          </a:xfrm>
        </p:spPr>
        <p:txBody>
          <a:bodyPr anchor="b"/>
          <a:lstStyle>
            <a:lvl1pPr>
              <a:defRPr sz="6000">
                <a:solidFill>
                  <a:schemeClr val="bg1"/>
                </a:solidFill>
              </a:defRPr>
            </a:lvl1pPr>
          </a:lstStyle>
          <a:p>
            <a:r>
              <a:rPr lang="en-US"/>
              <a:t>This is a section header</a:t>
            </a:r>
            <a:endParaRPr lang="en-CA"/>
          </a:p>
        </p:txBody>
      </p:sp>
      <p:sp>
        <p:nvSpPr>
          <p:cNvPr id="3" name="Text Placeholder 2">
            <a:extLst>
              <a:ext uri="{FF2B5EF4-FFF2-40B4-BE49-F238E27FC236}">
                <a16:creationId xmlns:a16="http://schemas.microsoft.com/office/drawing/2014/main" id="{9A317090-7152-4E71-A742-4F0F90799C45}"/>
              </a:ext>
            </a:extLst>
          </p:cNvPr>
          <p:cNvSpPr>
            <a:spLocks noGrp="1"/>
          </p:cNvSpPr>
          <p:nvPr>
            <p:ph type="body" idx="1"/>
          </p:nvPr>
        </p:nvSpPr>
        <p:spPr>
          <a:xfrm>
            <a:off x="838200" y="3092277"/>
            <a:ext cx="970402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a:extLst>
              <a:ext uri="{FF2B5EF4-FFF2-40B4-BE49-F238E27FC236}">
                <a16:creationId xmlns:a16="http://schemas.microsoft.com/office/drawing/2014/main" id="{93AA12AB-B6C4-4125-B226-FB273261E927}"/>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0" name="Slide Number Placeholder 5">
            <a:extLst>
              <a:ext uri="{FF2B5EF4-FFF2-40B4-BE49-F238E27FC236}">
                <a16:creationId xmlns:a16="http://schemas.microsoft.com/office/drawing/2014/main" id="{36EBB04F-85E5-46B7-9F44-12F2F65F3B6D}"/>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F3E52A67-AF4D-4233-9777-753372A1143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pic>
        <p:nvPicPr>
          <p:cNvPr id="14" name="Picture 13">
            <a:extLst>
              <a:ext uri="{FF2B5EF4-FFF2-40B4-BE49-F238E27FC236}">
                <a16:creationId xmlns:a16="http://schemas.microsoft.com/office/drawing/2014/main" id="{D1E3716A-EB5B-4F75-A597-02DC9B5955F0}"/>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pic>
        <p:nvPicPr>
          <p:cNvPr id="8" name="Picture 7">
            <a:extLst>
              <a:ext uri="{FF2B5EF4-FFF2-40B4-BE49-F238E27FC236}">
                <a16:creationId xmlns:a16="http://schemas.microsoft.com/office/drawing/2014/main" id="{C30318C1-6189-4C26-A5C4-11A3FAE530A4}"/>
              </a:ext>
            </a:extLst>
          </p:cNvPr>
          <p:cNvPicPr>
            <a:picLocks noChangeAspect="1"/>
          </p:cNvPicPr>
          <p:nvPr userDrawn="1"/>
        </p:nvPicPr>
        <p:blipFill>
          <a:blip r:embed="rId3"/>
          <a:stretch>
            <a:fillRect/>
          </a:stretch>
        </p:blipFill>
        <p:spPr>
          <a:xfrm>
            <a:off x="838200" y="5669915"/>
            <a:ext cx="2481165" cy="822960"/>
          </a:xfrm>
          <a:prstGeom prst="rect">
            <a:avLst/>
          </a:prstGeom>
        </p:spPr>
      </p:pic>
    </p:spTree>
    <p:extLst>
      <p:ext uri="{BB962C8B-B14F-4D97-AF65-F5344CB8AC3E}">
        <p14:creationId xmlns:p14="http://schemas.microsoft.com/office/powerpoint/2010/main" val="1381020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 White">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CB5CA27-044B-4EA9-898C-AE1CE2CA1E77}"/>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rot="5400000">
            <a:off x="6995771" y="1661772"/>
            <a:ext cx="4369027" cy="6023430"/>
          </a:xfrm>
          <a:prstGeom prst="rect">
            <a:avLst/>
          </a:prstGeom>
        </p:spPr>
      </p:pic>
      <p:sp>
        <p:nvSpPr>
          <p:cNvPr id="2" name="Title 1">
            <a:extLst>
              <a:ext uri="{FF2B5EF4-FFF2-40B4-BE49-F238E27FC236}">
                <a16:creationId xmlns:a16="http://schemas.microsoft.com/office/drawing/2014/main" id="{39DDA402-FB87-443F-A864-27B137987482}"/>
              </a:ext>
            </a:extLst>
          </p:cNvPr>
          <p:cNvSpPr>
            <a:spLocks noGrp="1"/>
          </p:cNvSpPr>
          <p:nvPr>
            <p:ph type="title" hasCustomPrompt="1"/>
          </p:nvPr>
        </p:nvSpPr>
        <p:spPr>
          <a:xfrm>
            <a:off x="838200" y="365125"/>
            <a:ext cx="9704026" cy="2610401"/>
          </a:xfrm>
        </p:spPr>
        <p:txBody>
          <a:bodyPr anchor="b"/>
          <a:lstStyle>
            <a:lvl1pPr>
              <a:defRPr sz="6000">
                <a:solidFill>
                  <a:schemeClr val="accent1"/>
                </a:solidFill>
              </a:defRPr>
            </a:lvl1pPr>
          </a:lstStyle>
          <a:p>
            <a:r>
              <a:rPr lang="en-US"/>
              <a:t>This is a section header</a:t>
            </a:r>
            <a:endParaRPr lang="en-CA"/>
          </a:p>
        </p:txBody>
      </p:sp>
      <p:sp>
        <p:nvSpPr>
          <p:cNvPr id="3" name="Text Placeholder 2">
            <a:extLst>
              <a:ext uri="{FF2B5EF4-FFF2-40B4-BE49-F238E27FC236}">
                <a16:creationId xmlns:a16="http://schemas.microsoft.com/office/drawing/2014/main" id="{9A317090-7152-4E71-A742-4F0F90799C45}"/>
              </a:ext>
            </a:extLst>
          </p:cNvPr>
          <p:cNvSpPr>
            <a:spLocks noGrp="1"/>
          </p:cNvSpPr>
          <p:nvPr>
            <p:ph type="body" idx="1"/>
          </p:nvPr>
        </p:nvSpPr>
        <p:spPr>
          <a:xfrm>
            <a:off x="838200" y="3092277"/>
            <a:ext cx="970402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Footer Placeholder 4">
            <a:extLst>
              <a:ext uri="{FF2B5EF4-FFF2-40B4-BE49-F238E27FC236}">
                <a16:creationId xmlns:a16="http://schemas.microsoft.com/office/drawing/2014/main" id="{93AA12AB-B6C4-4125-B226-FB273261E927}"/>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accent1"/>
                </a:solidFill>
              </a:defRPr>
            </a:lvl1pPr>
          </a:lstStyle>
          <a:p>
            <a:endParaRPr lang="en-CA"/>
          </a:p>
        </p:txBody>
      </p:sp>
      <p:sp>
        <p:nvSpPr>
          <p:cNvPr id="10" name="Slide Number Placeholder 5">
            <a:extLst>
              <a:ext uri="{FF2B5EF4-FFF2-40B4-BE49-F238E27FC236}">
                <a16:creationId xmlns:a16="http://schemas.microsoft.com/office/drawing/2014/main" id="{36EBB04F-85E5-46B7-9F44-12F2F65F3B6D}"/>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accent1"/>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F3E52A67-AF4D-4233-9777-753372A1143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pic>
        <p:nvPicPr>
          <p:cNvPr id="12" name="Picture 11">
            <a:extLst>
              <a:ext uri="{FF2B5EF4-FFF2-40B4-BE49-F238E27FC236}">
                <a16:creationId xmlns:a16="http://schemas.microsoft.com/office/drawing/2014/main" id="{15D62577-73D0-4E73-8014-0741AB1E8BE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51770" y="5584998"/>
            <a:ext cx="2678206" cy="914400"/>
          </a:xfrm>
          <a:prstGeom prst="rect">
            <a:avLst/>
          </a:prstGeom>
        </p:spPr>
      </p:pic>
    </p:spTree>
    <p:extLst>
      <p:ext uri="{BB962C8B-B14F-4D97-AF65-F5344CB8AC3E}">
        <p14:creationId xmlns:p14="http://schemas.microsoft.com/office/powerpoint/2010/main" val="383425897"/>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6DA4-A07A-4242-8A96-94201E600DB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C7EF898-BFEB-4CA8-A3D2-B78394D786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5F1B5B7-9272-465A-8791-7D24109A15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pic>
        <p:nvPicPr>
          <p:cNvPr id="10" name="Picture 9">
            <a:extLst>
              <a:ext uri="{FF2B5EF4-FFF2-40B4-BE49-F238E27FC236}">
                <a16:creationId xmlns:a16="http://schemas.microsoft.com/office/drawing/2014/main" id="{A02F2009-2C4E-43D4-9A23-5B225030B1DC}"/>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sp>
        <p:nvSpPr>
          <p:cNvPr id="11" name="Footer Placeholder 4">
            <a:extLst>
              <a:ext uri="{FF2B5EF4-FFF2-40B4-BE49-F238E27FC236}">
                <a16:creationId xmlns:a16="http://schemas.microsoft.com/office/drawing/2014/main" id="{EAC993C3-C702-4664-B9B5-AB204A4B1CA1}"/>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2" name="Slide Number Placeholder 5">
            <a:extLst>
              <a:ext uri="{FF2B5EF4-FFF2-40B4-BE49-F238E27FC236}">
                <a16:creationId xmlns:a16="http://schemas.microsoft.com/office/drawing/2014/main" id="{528D347C-4F1C-46BB-BACA-3C0DE40394C9}"/>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3" name="Date Placeholder 8">
            <a:extLst>
              <a:ext uri="{FF2B5EF4-FFF2-40B4-BE49-F238E27FC236}">
                <a16:creationId xmlns:a16="http://schemas.microsoft.com/office/drawing/2014/main" id="{3B39FB94-F01F-42E3-A2B2-F0FB3B0FBF27}"/>
              </a:ext>
            </a:extLst>
          </p:cNvPr>
          <p:cNvSpPr>
            <a:spLocks noGrp="1"/>
          </p:cNvSpPr>
          <p:nvPr>
            <p:ph type="dt" sz="half" idx="10"/>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4" name="Picture 13">
            <a:extLst>
              <a:ext uri="{FF2B5EF4-FFF2-40B4-BE49-F238E27FC236}">
                <a16:creationId xmlns:a16="http://schemas.microsoft.com/office/drawing/2014/main" id="{026D478A-2681-4F06-BA82-6F4BA1979A64}"/>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68818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1D25-0337-4EF8-AE87-B2F6CBC9535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88AB22D-0BB0-4AF5-BFC6-29C21D117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8AFB0-672A-4DE4-927A-BCF7EA9E50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9354483-3576-47B9-BF4C-65DA2A575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D9F553-2F2A-40E3-90D7-304DB5807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2" name="Footer Placeholder 4">
            <a:extLst>
              <a:ext uri="{FF2B5EF4-FFF2-40B4-BE49-F238E27FC236}">
                <a16:creationId xmlns:a16="http://schemas.microsoft.com/office/drawing/2014/main" id="{23C55D71-A38B-4B73-BE71-D33A3714C271}"/>
              </a:ext>
            </a:extLst>
          </p:cNvPr>
          <p:cNvSpPr>
            <a:spLocks noGrp="1"/>
          </p:cNvSpPr>
          <p:nvPr>
            <p:ph type="ftr" sz="quarter" idx="10"/>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3" name="Slide Number Placeholder 5">
            <a:extLst>
              <a:ext uri="{FF2B5EF4-FFF2-40B4-BE49-F238E27FC236}">
                <a16:creationId xmlns:a16="http://schemas.microsoft.com/office/drawing/2014/main" id="{5B545789-8EED-4527-955F-D82E420FE3DE}"/>
              </a:ext>
            </a:extLst>
          </p:cNvPr>
          <p:cNvSpPr>
            <a:spLocks noGrp="1"/>
          </p:cNvSpPr>
          <p:nvPr>
            <p:ph type="sldNum" sz="quarter" idx="11"/>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4" name="Date Placeholder 8">
            <a:extLst>
              <a:ext uri="{FF2B5EF4-FFF2-40B4-BE49-F238E27FC236}">
                <a16:creationId xmlns:a16="http://schemas.microsoft.com/office/drawing/2014/main" id="{209C4741-DCE7-45CC-B18F-174EE0227E73}"/>
              </a:ext>
            </a:extLst>
          </p:cNvPr>
          <p:cNvSpPr>
            <a:spLocks noGrp="1"/>
          </p:cNvSpPr>
          <p:nvPr>
            <p:ph type="dt" sz="half" idx="1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5" name="Picture 14">
            <a:extLst>
              <a:ext uri="{FF2B5EF4-FFF2-40B4-BE49-F238E27FC236}">
                <a16:creationId xmlns:a16="http://schemas.microsoft.com/office/drawing/2014/main" id="{B4BD49B3-4BD4-4D52-A4F6-84ABCC08D11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6" name="Picture 15">
            <a:extLst>
              <a:ext uri="{FF2B5EF4-FFF2-40B4-BE49-F238E27FC236}">
                <a16:creationId xmlns:a16="http://schemas.microsoft.com/office/drawing/2014/main" id="{07CBE2A1-CCC0-4FF8-8713-CD8D0F81531E}"/>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891949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CDA43-48BB-4482-B4B8-CEE44BD91ACA}"/>
              </a:ext>
            </a:extLst>
          </p:cNvPr>
          <p:cNvSpPr>
            <a:spLocks noGrp="1"/>
          </p:cNvSpPr>
          <p:nvPr>
            <p:ph type="title"/>
          </p:nvPr>
        </p:nvSpPr>
        <p:spPr/>
        <p:txBody>
          <a:bodyPr/>
          <a:lstStyle/>
          <a:p>
            <a:r>
              <a:rPr lang="en-US"/>
              <a:t>Click to edit Master title style</a:t>
            </a:r>
            <a:endParaRPr lang="en-CA"/>
          </a:p>
        </p:txBody>
      </p:sp>
      <p:sp>
        <p:nvSpPr>
          <p:cNvPr id="8" name="Footer Placeholder 4">
            <a:extLst>
              <a:ext uri="{FF2B5EF4-FFF2-40B4-BE49-F238E27FC236}">
                <a16:creationId xmlns:a16="http://schemas.microsoft.com/office/drawing/2014/main" id="{EE66DC2C-9A12-421A-B143-25AA7EAE5DE6}"/>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9" name="Slide Number Placeholder 5">
            <a:extLst>
              <a:ext uri="{FF2B5EF4-FFF2-40B4-BE49-F238E27FC236}">
                <a16:creationId xmlns:a16="http://schemas.microsoft.com/office/drawing/2014/main" id="{B42057E3-49E1-4593-AE26-5D29DD3287F1}"/>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0" name="Date Placeholder 8">
            <a:extLst>
              <a:ext uri="{FF2B5EF4-FFF2-40B4-BE49-F238E27FC236}">
                <a16:creationId xmlns:a16="http://schemas.microsoft.com/office/drawing/2014/main" id="{76A5A05A-B928-4069-ADB7-5903DF73CE55}"/>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1" name="Picture 10">
            <a:extLst>
              <a:ext uri="{FF2B5EF4-FFF2-40B4-BE49-F238E27FC236}">
                <a16:creationId xmlns:a16="http://schemas.microsoft.com/office/drawing/2014/main" id="{EA446046-6F7C-4B35-A613-D30E3427818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2" name="Picture 11">
            <a:extLst>
              <a:ext uri="{FF2B5EF4-FFF2-40B4-BE49-F238E27FC236}">
                <a16:creationId xmlns:a16="http://schemas.microsoft.com/office/drawing/2014/main" id="{9F0BD4E6-3E42-4C37-9730-4D4B1636E934}"/>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64371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8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3B912DAC-1447-4A81-A3A3-6FB120C50A3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9" name="Picture 18">
            <a:extLst>
              <a:ext uri="{FF2B5EF4-FFF2-40B4-BE49-F238E27FC236}">
                <a16:creationId xmlns:a16="http://schemas.microsoft.com/office/drawing/2014/main" id="{05AC593F-717F-46FF-9936-5395F9B2AB32}"/>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spTree>
    <p:extLst>
      <p:ext uri="{BB962C8B-B14F-4D97-AF65-F5344CB8AC3E}">
        <p14:creationId xmlns:p14="http://schemas.microsoft.com/office/powerpoint/2010/main" val="3680164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88BE9-6E99-4542-AE5C-57003BE85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17A6702-7486-44FD-BA5D-3D04D6C3F3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8497AE4A-F8E3-4255-8909-9769F24490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9464DD3-48CC-46EF-9AC9-BA156EEECA6D}"/>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1" name="Slide Number Placeholder 5">
            <a:extLst>
              <a:ext uri="{FF2B5EF4-FFF2-40B4-BE49-F238E27FC236}">
                <a16:creationId xmlns:a16="http://schemas.microsoft.com/office/drawing/2014/main" id="{E5BDB047-0AC6-4AB2-9913-BC01D2ACFFB1}"/>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2" name="Date Placeholder 8">
            <a:extLst>
              <a:ext uri="{FF2B5EF4-FFF2-40B4-BE49-F238E27FC236}">
                <a16:creationId xmlns:a16="http://schemas.microsoft.com/office/drawing/2014/main" id="{8A7A2BE6-4495-4E03-9D13-55D7BEF335DA}"/>
              </a:ext>
            </a:extLst>
          </p:cNvPr>
          <p:cNvSpPr>
            <a:spLocks noGrp="1"/>
          </p:cNvSpPr>
          <p:nvPr>
            <p:ph type="dt" sz="half" idx="10"/>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3" name="Picture 12">
            <a:extLst>
              <a:ext uri="{FF2B5EF4-FFF2-40B4-BE49-F238E27FC236}">
                <a16:creationId xmlns:a16="http://schemas.microsoft.com/office/drawing/2014/main" id="{386F18E4-581B-41D7-B444-D15611171C27}"/>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4" name="Picture 13">
            <a:extLst>
              <a:ext uri="{FF2B5EF4-FFF2-40B4-BE49-F238E27FC236}">
                <a16:creationId xmlns:a16="http://schemas.microsoft.com/office/drawing/2014/main" id="{0ED04709-C4B2-4F10-BFEB-49183257E110}"/>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527679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0F2DF-E5AC-4F5A-AFB8-91F333DC0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8F1E3DB-E918-4D11-BE7D-63F2DBA577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CEB2965-19B6-4D3A-AB10-D4A2C95D7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020AC156-3F49-4D7E-A463-AA4664618BD4}"/>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1" name="Slide Number Placeholder 5">
            <a:extLst>
              <a:ext uri="{FF2B5EF4-FFF2-40B4-BE49-F238E27FC236}">
                <a16:creationId xmlns:a16="http://schemas.microsoft.com/office/drawing/2014/main" id="{124A2B31-2F60-4AAC-96DE-E7B186F8714E}"/>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2" name="Date Placeholder 8">
            <a:extLst>
              <a:ext uri="{FF2B5EF4-FFF2-40B4-BE49-F238E27FC236}">
                <a16:creationId xmlns:a16="http://schemas.microsoft.com/office/drawing/2014/main" id="{44F6F36D-3A11-4A5E-8648-9A5775FA1EFC}"/>
              </a:ext>
            </a:extLst>
          </p:cNvPr>
          <p:cNvSpPr>
            <a:spLocks noGrp="1"/>
          </p:cNvSpPr>
          <p:nvPr>
            <p:ph type="dt" sz="half" idx="10"/>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3" name="Picture 12">
            <a:extLst>
              <a:ext uri="{FF2B5EF4-FFF2-40B4-BE49-F238E27FC236}">
                <a16:creationId xmlns:a16="http://schemas.microsoft.com/office/drawing/2014/main" id="{400EDB79-916B-4E20-BB6E-FC308EA153D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4" name="Picture 13">
            <a:extLst>
              <a:ext uri="{FF2B5EF4-FFF2-40B4-BE49-F238E27FC236}">
                <a16:creationId xmlns:a16="http://schemas.microsoft.com/office/drawing/2014/main" id="{B7752727-641F-48E0-BED5-E83ADC876B23}"/>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183223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0AF0-7AF0-43A2-83B8-0EAC7ECEEDB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4BBEB15-6A71-4EBF-BBB9-B234C0613F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9" name="Footer Placeholder 4">
            <a:extLst>
              <a:ext uri="{FF2B5EF4-FFF2-40B4-BE49-F238E27FC236}">
                <a16:creationId xmlns:a16="http://schemas.microsoft.com/office/drawing/2014/main" id="{AF5A0933-9376-4DFC-B352-55D082838C4D}"/>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0" name="Slide Number Placeholder 5">
            <a:extLst>
              <a:ext uri="{FF2B5EF4-FFF2-40B4-BE49-F238E27FC236}">
                <a16:creationId xmlns:a16="http://schemas.microsoft.com/office/drawing/2014/main" id="{451F63E9-B1CE-4F5E-97E1-01BB940515BF}"/>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F7488615-E941-487A-BDC6-C68052CCEC9A}"/>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2" name="Picture 11">
            <a:extLst>
              <a:ext uri="{FF2B5EF4-FFF2-40B4-BE49-F238E27FC236}">
                <a16:creationId xmlns:a16="http://schemas.microsoft.com/office/drawing/2014/main" id="{1F48B8FC-CB9A-433E-AD0C-00947BA74721}"/>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3" name="Picture 12">
            <a:extLst>
              <a:ext uri="{FF2B5EF4-FFF2-40B4-BE49-F238E27FC236}">
                <a16:creationId xmlns:a16="http://schemas.microsoft.com/office/drawing/2014/main" id="{878E1E39-F10C-46EC-9095-0E2F289E8943}"/>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1642333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9151D1-9068-45F5-95AF-1213BBC546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A296ED4-BB1F-4CE6-B5F1-CAC13B1179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9" name="Footer Placeholder 4">
            <a:extLst>
              <a:ext uri="{FF2B5EF4-FFF2-40B4-BE49-F238E27FC236}">
                <a16:creationId xmlns:a16="http://schemas.microsoft.com/office/drawing/2014/main" id="{5E364295-E0F7-4CBE-9C27-71C7A6161D73}"/>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0" name="Slide Number Placeholder 5">
            <a:extLst>
              <a:ext uri="{FF2B5EF4-FFF2-40B4-BE49-F238E27FC236}">
                <a16:creationId xmlns:a16="http://schemas.microsoft.com/office/drawing/2014/main" id="{413D8954-D9BE-40AC-A385-7970EE04C506}"/>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1" name="Date Placeholder 8">
            <a:extLst>
              <a:ext uri="{FF2B5EF4-FFF2-40B4-BE49-F238E27FC236}">
                <a16:creationId xmlns:a16="http://schemas.microsoft.com/office/drawing/2014/main" id="{0F41377F-339F-43CB-B9FC-0EDB097C67A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2" name="Picture 11">
            <a:extLst>
              <a:ext uri="{FF2B5EF4-FFF2-40B4-BE49-F238E27FC236}">
                <a16:creationId xmlns:a16="http://schemas.microsoft.com/office/drawing/2014/main" id="{56459C4E-3F10-4BE8-BE7E-A7AA86F0D95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13" name="Picture 12">
            <a:extLst>
              <a:ext uri="{FF2B5EF4-FFF2-40B4-BE49-F238E27FC236}">
                <a16:creationId xmlns:a16="http://schemas.microsoft.com/office/drawing/2014/main" id="{A3980024-9ABA-4778-9DA4-2C2561393DDA}"/>
              </a:ext>
            </a:extLst>
          </p:cNvPr>
          <p:cNvPicPr>
            <a:picLocks noChangeAspect="1"/>
          </p:cNvPicPr>
          <p:nvPr userDrawn="1"/>
        </p:nvPicPr>
        <p:blipFill rotWithShape="1">
          <a:blip r:embed="rId3"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85213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Solid">
    <p:bg>
      <p:bgPr>
        <a:solidFill>
          <a:srgbClr val="EAEEF2"/>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3B912DAC-1447-4A81-A3A3-6FB120C50A3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9" name="Picture 18">
            <a:extLst>
              <a:ext uri="{FF2B5EF4-FFF2-40B4-BE49-F238E27FC236}">
                <a16:creationId xmlns:a16="http://schemas.microsoft.com/office/drawing/2014/main" id="{05AC593F-717F-46FF-9936-5395F9B2AB32}"/>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spTree>
    <p:extLst>
      <p:ext uri="{BB962C8B-B14F-4D97-AF65-F5344CB8AC3E}">
        <p14:creationId xmlns:p14="http://schemas.microsoft.com/office/powerpoint/2010/main" val="281857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 Gradient">
    <p:bg>
      <p:bgPr>
        <a:gradFill>
          <a:gsLst>
            <a:gs pos="100000">
              <a:srgbClr val="F0F5FA"/>
            </a:gs>
            <a:gs pos="0">
              <a:schemeClr val="accent3">
                <a:lumMod val="40000"/>
                <a:lumOff val="60000"/>
              </a:schemeClr>
            </a:gs>
          </a:gsLst>
          <a:lin ang="16200000" scaled="0"/>
        </a:gra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3B912DAC-1447-4A81-A3A3-6FB120C50A3D}"/>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9" name="Picture 18">
            <a:extLst>
              <a:ext uri="{FF2B5EF4-FFF2-40B4-BE49-F238E27FC236}">
                <a16:creationId xmlns:a16="http://schemas.microsoft.com/office/drawing/2014/main" id="{05AC593F-717F-46FF-9936-5395F9B2AB32}"/>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9" name="Picture 8">
            <a:extLst>
              <a:ext uri="{FF2B5EF4-FFF2-40B4-BE49-F238E27FC236}">
                <a16:creationId xmlns:a16="http://schemas.microsoft.com/office/drawing/2014/main" id="{E6509AB7-0827-473B-B4E5-1D747F8DDF0B}"/>
              </a:ext>
            </a:extLst>
          </p:cNvPr>
          <p:cNvPicPr>
            <a:picLocks noChangeAspect="1"/>
          </p:cNvPicPr>
          <p:nvPr userDrawn="1"/>
        </p:nvPicPr>
        <p:blipFill rotWithShape="1">
          <a:blip r:embed="rId4"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spTree>
    <p:extLst>
      <p:ext uri="{BB962C8B-B14F-4D97-AF65-F5344CB8AC3E}">
        <p14:creationId xmlns:p14="http://schemas.microsoft.com/office/powerpoint/2010/main" val="312727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Blu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5A74E3-1DB9-4BDA-B774-3633D23BC025}"/>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9974265" y="0"/>
            <a:ext cx="2217735" cy="4219550"/>
          </a:xfrm>
          <a:prstGeom prst="rect">
            <a:avLst/>
          </a:prstGeom>
        </p:spPr>
      </p:pic>
      <p:pic>
        <p:nvPicPr>
          <p:cNvPr id="10" name="Picture 9">
            <a:extLst>
              <a:ext uri="{FF2B5EF4-FFF2-40B4-BE49-F238E27FC236}">
                <a16:creationId xmlns:a16="http://schemas.microsoft.com/office/drawing/2014/main" id="{2E656898-704D-43AA-B7B5-FBD5295FAC8E}"/>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516268" cy="50292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spTree>
    <p:extLst>
      <p:ext uri="{BB962C8B-B14F-4D97-AF65-F5344CB8AC3E}">
        <p14:creationId xmlns:p14="http://schemas.microsoft.com/office/powerpoint/2010/main" val="55542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 Green">
    <p:bg>
      <p:bgPr>
        <a:solidFill>
          <a:schemeClr val="accent4"/>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5A74E3-1DB9-4BDA-B774-3633D23BC025}"/>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9974265" y="0"/>
            <a:ext cx="2217735" cy="4219550"/>
          </a:xfrm>
          <a:prstGeom prst="rect">
            <a:avLst/>
          </a:prstGeom>
        </p:spPr>
      </p:pic>
      <p:pic>
        <p:nvPicPr>
          <p:cNvPr id="10" name="Picture 9">
            <a:extLst>
              <a:ext uri="{FF2B5EF4-FFF2-40B4-BE49-F238E27FC236}">
                <a16:creationId xmlns:a16="http://schemas.microsoft.com/office/drawing/2014/main" id="{2E656898-704D-43AA-B7B5-FBD5295FAC8E}"/>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516268" cy="50292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spTree>
    <p:extLst>
      <p:ext uri="{BB962C8B-B14F-4D97-AF65-F5344CB8AC3E}">
        <p14:creationId xmlns:p14="http://schemas.microsoft.com/office/powerpoint/2010/main" val="132758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 Slate">
    <p:bg>
      <p:bgPr>
        <a:solidFill>
          <a:schemeClr val="accent3"/>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5A74E3-1DB9-4BDA-B774-3633D23BC025}"/>
              </a:ext>
            </a:extLst>
          </p:cNvPr>
          <p:cNvPicPr>
            <a:picLocks noChangeAspect="1"/>
          </p:cNvPicPr>
          <p:nvPr userDrawn="1"/>
        </p:nvPicPr>
        <p:blipFill rotWithShape="1">
          <a:blip r:embed="rId2" cstate="hqprint">
            <a:alphaModFix amt="30000"/>
            <a:extLst>
              <a:ext uri="{28A0092B-C50C-407E-A947-70E740481C1C}">
                <a14:useLocalDpi xmlns:a14="http://schemas.microsoft.com/office/drawing/2010/main"/>
              </a:ext>
            </a:extLst>
          </a:blip>
          <a:srcRect/>
          <a:stretch/>
        </p:blipFill>
        <p:spPr>
          <a:xfrm>
            <a:off x="9974265" y="0"/>
            <a:ext cx="2217735" cy="4219550"/>
          </a:xfrm>
          <a:prstGeom prst="rect">
            <a:avLst/>
          </a:prstGeom>
        </p:spPr>
      </p:pic>
      <p:pic>
        <p:nvPicPr>
          <p:cNvPr id="10" name="Picture 9">
            <a:extLst>
              <a:ext uri="{FF2B5EF4-FFF2-40B4-BE49-F238E27FC236}">
                <a16:creationId xmlns:a16="http://schemas.microsoft.com/office/drawing/2014/main" id="{2E656898-704D-43AA-B7B5-FBD5295FAC8E}"/>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74323" y="6236451"/>
            <a:ext cx="1516268" cy="502920"/>
          </a:xfrm>
          <a:prstGeom prst="rect">
            <a:avLst/>
          </a:prstGeom>
        </p:spPr>
      </p:pic>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495C1F6-615F-4B32-BCF4-1B3DE0871C49}"/>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bg1"/>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bg1"/>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bg1"/>
                </a:solidFill>
              </a:defRPr>
            </a:lvl1pPr>
          </a:lstStyle>
          <a:p>
            <a:endParaRPr lang="en-CA"/>
          </a:p>
        </p:txBody>
      </p:sp>
    </p:spTree>
    <p:extLst>
      <p:ext uri="{BB962C8B-B14F-4D97-AF65-F5344CB8AC3E}">
        <p14:creationId xmlns:p14="http://schemas.microsoft.com/office/powerpoint/2010/main" val="284942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umber Highligh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F31A7-EACF-413F-BBDE-0321363BF268}"/>
              </a:ext>
            </a:extLst>
          </p:cNvPr>
          <p:cNvSpPr>
            <a:spLocks noGrp="1"/>
          </p:cNvSpPr>
          <p:nvPr>
            <p:ph type="title"/>
          </p:nvPr>
        </p:nvSpPr>
        <p:spPr/>
        <p:txBody>
          <a:bodyPr/>
          <a:lstStyle/>
          <a:p>
            <a:r>
              <a:rPr lang="en-US"/>
              <a:t>Click to edit Master title style</a:t>
            </a:r>
            <a:endParaRPr lang="en-CA"/>
          </a:p>
        </p:txBody>
      </p:sp>
      <p:sp>
        <p:nvSpPr>
          <p:cNvPr id="3" name="Footer Placeholder 2">
            <a:extLst>
              <a:ext uri="{FF2B5EF4-FFF2-40B4-BE49-F238E27FC236}">
                <a16:creationId xmlns:a16="http://schemas.microsoft.com/office/drawing/2014/main" id="{C0A610E0-C377-42ED-B8AC-C798B2649A44}"/>
              </a:ext>
            </a:extLst>
          </p:cNvPr>
          <p:cNvSpPr>
            <a:spLocks noGrp="1"/>
          </p:cNvSpPr>
          <p:nvPr>
            <p:ph type="ftr" sz="quarter" idx="10"/>
          </p:nvPr>
        </p:nvSpPr>
        <p:spPr/>
        <p:txBody>
          <a:bodyPr/>
          <a:lstStyle/>
          <a:p>
            <a:endParaRPr lang="en-CA"/>
          </a:p>
        </p:txBody>
      </p:sp>
      <p:sp>
        <p:nvSpPr>
          <p:cNvPr id="4" name="Slide Number Placeholder 3">
            <a:extLst>
              <a:ext uri="{FF2B5EF4-FFF2-40B4-BE49-F238E27FC236}">
                <a16:creationId xmlns:a16="http://schemas.microsoft.com/office/drawing/2014/main" id="{A68FD33C-84EA-4081-94B3-C3526644D740}"/>
              </a:ext>
            </a:extLst>
          </p:cNvPr>
          <p:cNvSpPr>
            <a:spLocks noGrp="1"/>
          </p:cNvSpPr>
          <p:nvPr>
            <p:ph type="sldNum" sz="quarter" idx="11"/>
          </p:nvPr>
        </p:nvSpPr>
        <p:spPr/>
        <p:txBody>
          <a:bodyPr/>
          <a:lstStyle/>
          <a:p>
            <a:fld id="{2D00DFA4-54D8-426D-8AF1-9A684DA98554}" type="slidenum">
              <a:rPr lang="en-CA" smtClean="0"/>
              <a:pPr/>
              <a:t>‹#›</a:t>
            </a:fld>
            <a:endParaRPr lang="en-CA"/>
          </a:p>
        </p:txBody>
      </p:sp>
      <p:sp>
        <p:nvSpPr>
          <p:cNvPr id="5" name="Date Placeholder 4">
            <a:extLst>
              <a:ext uri="{FF2B5EF4-FFF2-40B4-BE49-F238E27FC236}">
                <a16:creationId xmlns:a16="http://schemas.microsoft.com/office/drawing/2014/main" id="{118847CF-EDB4-467B-B9CE-49A80F9AA747}"/>
              </a:ext>
            </a:extLst>
          </p:cNvPr>
          <p:cNvSpPr>
            <a:spLocks noGrp="1"/>
          </p:cNvSpPr>
          <p:nvPr>
            <p:ph type="dt" sz="half" idx="12"/>
          </p:nvPr>
        </p:nvSpPr>
        <p:spPr/>
        <p:txBody>
          <a:bodyPr/>
          <a:lstStyle/>
          <a:p>
            <a:endParaRPr lang="en-CA"/>
          </a:p>
        </p:txBody>
      </p:sp>
      <p:sp>
        <p:nvSpPr>
          <p:cNvPr id="10" name="Oval 9">
            <a:extLst>
              <a:ext uri="{FF2B5EF4-FFF2-40B4-BE49-F238E27FC236}">
                <a16:creationId xmlns:a16="http://schemas.microsoft.com/office/drawing/2014/main" id="{EEAEE06A-B755-4511-8EDA-C0D5BA09A2F0}"/>
              </a:ext>
            </a:extLst>
          </p:cNvPr>
          <p:cNvSpPr>
            <a:spLocks noChangeAspect="1"/>
          </p:cNvSpPr>
          <p:nvPr userDrawn="1"/>
        </p:nvSpPr>
        <p:spPr>
          <a:xfrm>
            <a:off x="8574681" y="2404267"/>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6">
            <a:extLst>
              <a:ext uri="{FF2B5EF4-FFF2-40B4-BE49-F238E27FC236}">
                <a16:creationId xmlns:a16="http://schemas.microsoft.com/office/drawing/2014/main" id="{06CD38C1-F252-4990-9277-D267C7F52E32}"/>
              </a:ext>
            </a:extLst>
          </p:cNvPr>
          <p:cNvSpPr>
            <a:spLocks noGrp="1"/>
          </p:cNvSpPr>
          <p:nvPr>
            <p:ph type="body" sz="quarter" idx="18"/>
          </p:nvPr>
        </p:nvSpPr>
        <p:spPr>
          <a:xfrm>
            <a:off x="8737670" y="3798722"/>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12" name="Text Placeholder 6">
            <a:extLst>
              <a:ext uri="{FF2B5EF4-FFF2-40B4-BE49-F238E27FC236}">
                <a16:creationId xmlns:a16="http://schemas.microsoft.com/office/drawing/2014/main" id="{6D417142-B001-4BBD-88E0-8C9C9ACAE9BD}"/>
              </a:ext>
            </a:extLst>
          </p:cNvPr>
          <p:cNvSpPr>
            <a:spLocks noGrp="1"/>
          </p:cNvSpPr>
          <p:nvPr>
            <p:ph type="body" sz="quarter" idx="19" hasCustomPrompt="1"/>
          </p:nvPr>
        </p:nvSpPr>
        <p:spPr>
          <a:xfrm>
            <a:off x="8574681" y="3110194"/>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sp>
        <p:nvSpPr>
          <p:cNvPr id="15" name="Oval 14">
            <a:extLst>
              <a:ext uri="{FF2B5EF4-FFF2-40B4-BE49-F238E27FC236}">
                <a16:creationId xmlns:a16="http://schemas.microsoft.com/office/drawing/2014/main" id="{5BC14994-CD1F-48B3-A7CB-890745F4AF8B}"/>
              </a:ext>
            </a:extLst>
          </p:cNvPr>
          <p:cNvSpPr>
            <a:spLocks noChangeAspect="1"/>
          </p:cNvSpPr>
          <p:nvPr userDrawn="1"/>
        </p:nvSpPr>
        <p:spPr>
          <a:xfrm>
            <a:off x="4734427" y="2405796"/>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Placeholder 6">
            <a:extLst>
              <a:ext uri="{FF2B5EF4-FFF2-40B4-BE49-F238E27FC236}">
                <a16:creationId xmlns:a16="http://schemas.microsoft.com/office/drawing/2014/main" id="{FEAAA51C-ADAD-40D6-A93D-AB1D6155518F}"/>
              </a:ext>
            </a:extLst>
          </p:cNvPr>
          <p:cNvSpPr>
            <a:spLocks noGrp="1"/>
          </p:cNvSpPr>
          <p:nvPr>
            <p:ph type="body" sz="quarter" idx="20"/>
          </p:nvPr>
        </p:nvSpPr>
        <p:spPr>
          <a:xfrm>
            <a:off x="4897416" y="3800251"/>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17" name="Text Placeholder 6">
            <a:extLst>
              <a:ext uri="{FF2B5EF4-FFF2-40B4-BE49-F238E27FC236}">
                <a16:creationId xmlns:a16="http://schemas.microsoft.com/office/drawing/2014/main" id="{BE5CBB44-9D78-4E19-BA12-925C6254392C}"/>
              </a:ext>
            </a:extLst>
          </p:cNvPr>
          <p:cNvSpPr>
            <a:spLocks noGrp="1"/>
          </p:cNvSpPr>
          <p:nvPr>
            <p:ph type="body" sz="quarter" idx="21" hasCustomPrompt="1"/>
          </p:nvPr>
        </p:nvSpPr>
        <p:spPr>
          <a:xfrm>
            <a:off x="4734427" y="3111723"/>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sp>
        <p:nvSpPr>
          <p:cNvPr id="18" name="Oval 17">
            <a:extLst>
              <a:ext uri="{FF2B5EF4-FFF2-40B4-BE49-F238E27FC236}">
                <a16:creationId xmlns:a16="http://schemas.microsoft.com/office/drawing/2014/main" id="{6103F738-E5EC-4CD5-9C4D-750D6BCBB6C9}"/>
              </a:ext>
            </a:extLst>
          </p:cNvPr>
          <p:cNvSpPr>
            <a:spLocks noChangeAspect="1"/>
          </p:cNvSpPr>
          <p:nvPr userDrawn="1"/>
        </p:nvSpPr>
        <p:spPr>
          <a:xfrm>
            <a:off x="894173" y="2427122"/>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 Placeholder 6">
            <a:extLst>
              <a:ext uri="{FF2B5EF4-FFF2-40B4-BE49-F238E27FC236}">
                <a16:creationId xmlns:a16="http://schemas.microsoft.com/office/drawing/2014/main" id="{CCB2AD76-A609-4C09-9A0B-6D771FB3FB5F}"/>
              </a:ext>
            </a:extLst>
          </p:cNvPr>
          <p:cNvSpPr>
            <a:spLocks noGrp="1"/>
          </p:cNvSpPr>
          <p:nvPr>
            <p:ph type="body" sz="quarter" idx="22"/>
          </p:nvPr>
        </p:nvSpPr>
        <p:spPr>
          <a:xfrm>
            <a:off x="1057162" y="3821577"/>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20" name="Text Placeholder 6">
            <a:extLst>
              <a:ext uri="{FF2B5EF4-FFF2-40B4-BE49-F238E27FC236}">
                <a16:creationId xmlns:a16="http://schemas.microsoft.com/office/drawing/2014/main" id="{48E63901-0D5C-4E5A-8495-19842F43BAB9}"/>
              </a:ext>
            </a:extLst>
          </p:cNvPr>
          <p:cNvSpPr>
            <a:spLocks noGrp="1"/>
          </p:cNvSpPr>
          <p:nvPr>
            <p:ph type="body" sz="quarter" idx="23" hasCustomPrompt="1"/>
          </p:nvPr>
        </p:nvSpPr>
        <p:spPr>
          <a:xfrm>
            <a:off x="894173" y="3133049"/>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pic>
        <p:nvPicPr>
          <p:cNvPr id="21" name="Picture 20">
            <a:extLst>
              <a:ext uri="{FF2B5EF4-FFF2-40B4-BE49-F238E27FC236}">
                <a16:creationId xmlns:a16="http://schemas.microsoft.com/office/drawing/2014/main" id="{ACA771BC-63B7-4EF6-B5F4-9E6DD7A388DE}"/>
              </a:ext>
            </a:extLst>
          </p:cNvPr>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9974265" y="0"/>
            <a:ext cx="2217734" cy="4219550"/>
          </a:xfrm>
          <a:prstGeom prst="rect">
            <a:avLst/>
          </a:prstGeom>
        </p:spPr>
      </p:pic>
    </p:spTree>
    <p:extLst>
      <p:ext uri="{BB962C8B-B14F-4D97-AF65-F5344CB8AC3E}">
        <p14:creationId xmlns:p14="http://schemas.microsoft.com/office/powerpoint/2010/main" val="241434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umber Highlights - Gradient">
    <p:bg>
      <p:bgPr>
        <a:gradFill>
          <a:gsLst>
            <a:gs pos="100000">
              <a:srgbClr val="F0F5FA"/>
            </a:gs>
            <a:gs pos="0">
              <a:schemeClr val="accent3">
                <a:lumMod val="40000"/>
                <a:lumOff val="60000"/>
              </a:schemeClr>
            </a:gs>
          </a:gsLst>
          <a:lin ang="16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53A8D-CA74-41D6-A526-41C5BB8B26C2}"/>
              </a:ext>
            </a:extLst>
          </p:cNvPr>
          <p:cNvSpPr>
            <a:spLocks noGrp="1"/>
          </p:cNvSpPr>
          <p:nvPr>
            <p:ph type="title"/>
          </p:nvPr>
        </p:nvSpPr>
        <p:spPr/>
        <p:txBody>
          <a:bodyPr/>
          <a:lstStyle/>
          <a:p>
            <a:r>
              <a:rPr lang="en-US"/>
              <a:t>Click to edit Master title style</a:t>
            </a:r>
            <a:endParaRPr lang="en-CA"/>
          </a:p>
        </p:txBody>
      </p:sp>
      <p:sp>
        <p:nvSpPr>
          <p:cNvPr id="16" name="Footer Placeholder 4">
            <a:extLst>
              <a:ext uri="{FF2B5EF4-FFF2-40B4-BE49-F238E27FC236}">
                <a16:creationId xmlns:a16="http://schemas.microsoft.com/office/drawing/2014/main" id="{92D7AF5B-C00E-4C79-A238-2B4DFC2AFDAE}"/>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17" name="Slide Number Placeholder 5">
            <a:extLst>
              <a:ext uri="{FF2B5EF4-FFF2-40B4-BE49-F238E27FC236}">
                <a16:creationId xmlns:a16="http://schemas.microsoft.com/office/drawing/2014/main" id="{3BB9F3A5-374A-4018-A251-F65A529BA13A}"/>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18" name="Date Placeholder 8">
            <a:extLst>
              <a:ext uri="{FF2B5EF4-FFF2-40B4-BE49-F238E27FC236}">
                <a16:creationId xmlns:a16="http://schemas.microsoft.com/office/drawing/2014/main" id="{186EF7B0-7A9F-4D9B-AF96-0ECC9D8F83E0}"/>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pic>
        <p:nvPicPr>
          <p:cNvPr id="19" name="Picture 18">
            <a:extLst>
              <a:ext uri="{FF2B5EF4-FFF2-40B4-BE49-F238E27FC236}">
                <a16:creationId xmlns:a16="http://schemas.microsoft.com/office/drawing/2014/main" id="{05AC593F-717F-46FF-9936-5395F9B2AB3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74323" y="6236451"/>
            <a:ext cx="1498927" cy="506007"/>
          </a:xfrm>
          <a:prstGeom prst="rect">
            <a:avLst/>
          </a:prstGeom>
        </p:spPr>
      </p:pic>
      <p:pic>
        <p:nvPicPr>
          <p:cNvPr id="9" name="Picture 8">
            <a:extLst>
              <a:ext uri="{FF2B5EF4-FFF2-40B4-BE49-F238E27FC236}">
                <a16:creationId xmlns:a16="http://schemas.microsoft.com/office/drawing/2014/main" id="{E6509AB7-0827-473B-B4E5-1D747F8DDF0B}"/>
              </a:ext>
            </a:extLst>
          </p:cNvPr>
          <p:cNvPicPr>
            <a:picLocks noChangeAspect="1"/>
          </p:cNvPicPr>
          <p:nvPr userDrawn="1"/>
        </p:nvPicPr>
        <p:blipFill rotWithShape="1">
          <a:blip r:embed="rId3" cstate="hqprint">
            <a:alphaModFix amt="30000"/>
            <a:extLst>
              <a:ext uri="{28A0092B-C50C-407E-A947-70E740481C1C}">
                <a14:useLocalDpi xmlns:a14="http://schemas.microsoft.com/office/drawing/2010/main"/>
              </a:ext>
            </a:extLst>
          </a:blip>
          <a:srcRect/>
          <a:stretch/>
        </p:blipFill>
        <p:spPr>
          <a:xfrm>
            <a:off x="5979370" y="2268224"/>
            <a:ext cx="6212630" cy="4588502"/>
          </a:xfrm>
          <a:prstGeom prst="rect">
            <a:avLst/>
          </a:prstGeom>
        </p:spPr>
      </p:pic>
      <p:sp>
        <p:nvSpPr>
          <p:cNvPr id="10" name="Oval 9">
            <a:extLst>
              <a:ext uri="{FF2B5EF4-FFF2-40B4-BE49-F238E27FC236}">
                <a16:creationId xmlns:a16="http://schemas.microsoft.com/office/drawing/2014/main" id="{645D42AE-77DB-4A83-9ADB-B2BC9BB1E35F}"/>
              </a:ext>
            </a:extLst>
          </p:cNvPr>
          <p:cNvSpPr>
            <a:spLocks noChangeAspect="1"/>
          </p:cNvSpPr>
          <p:nvPr userDrawn="1"/>
        </p:nvSpPr>
        <p:spPr>
          <a:xfrm>
            <a:off x="8574681" y="2404267"/>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6">
            <a:extLst>
              <a:ext uri="{FF2B5EF4-FFF2-40B4-BE49-F238E27FC236}">
                <a16:creationId xmlns:a16="http://schemas.microsoft.com/office/drawing/2014/main" id="{0476F650-760D-4F52-AE91-9FED67FBDCB5}"/>
              </a:ext>
            </a:extLst>
          </p:cNvPr>
          <p:cNvSpPr>
            <a:spLocks noGrp="1"/>
          </p:cNvSpPr>
          <p:nvPr>
            <p:ph type="body" sz="quarter" idx="18"/>
          </p:nvPr>
        </p:nvSpPr>
        <p:spPr>
          <a:xfrm>
            <a:off x="8737670" y="3798722"/>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12" name="Text Placeholder 6">
            <a:extLst>
              <a:ext uri="{FF2B5EF4-FFF2-40B4-BE49-F238E27FC236}">
                <a16:creationId xmlns:a16="http://schemas.microsoft.com/office/drawing/2014/main" id="{52D764F5-916C-4FAE-BED0-85B73889214E}"/>
              </a:ext>
            </a:extLst>
          </p:cNvPr>
          <p:cNvSpPr>
            <a:spLocks noGrp="1"/>
          </p:cNvSpPr>
          <p:nvPr>
            <p:ph type="body" sz="quarter" idx="19" hasCustomPrompt="1"/>
          </p:nvPr>
        </p:nvSpPr>
        <p:spPr>
          <a:xfrm>
            <a:off x="8574681" y="3110194"/>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sp>
        <p:nvSpPr>
          <p:cNvPr id="13" name="Oval 12">
            <a:extLst>
              <a:ext uri="{FF2B5EF4-FFF2-40B4-BE49-F238E27FC236}">
                <a16:creationId xmlns:a16="http://schemas.microsoft.com/office/drawing/2014/main" id="{7E022EAC-A0E0-445A-A13F-02BD8B2B0863}"/>
              </a:ext>
            </a:extLst>
          </p:cNvPr>
          <p:cNvSpPr>
            <a:spLocks noChangeAspect="1"/>
          </p:cNvSpPr>
          <p:nvPr userDrawn="1"/>
        </p:nvSpPr>
        <p:spPr>
          <a:xfrm>
            <a:off x="4734427" y="2405796"/>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 Placeholder 6">
            <a:extLst>
              <a:ext uri="{FF2B5EF4-FFF2-40B4-BE49-F238E27FC236}">
                <a16:creationId xmlns:a16="http://schemas.microsoft.com/office/drawing/2014/main" id="{3EF015D4-D86D-4A65-A982-8E753D316F87}"/>
              </a:ext>
            </a:extLst>
          </p:cNvPr>
          <p:cNvSpPr>
            <a:spLocks noGrp="1"/>
          </p:cNvSpPr>
          <p:nvPr>
            <p:ph type="body" sz="quarter" idx="20"/>
          </p:nvPr>
        </p:nvSpPr>
        <p:spPr>
          <a:xfrm>
            <a:off x="4897416" y="3800251"/>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15" name="Text Placeholder 6">
            <a:extLst>
              <a:ext uri="{FF2B5EF4-FFF2-40B4-BE49-F238E27FC236}">
                <a16:creationId xmlns:a16="http://schemas.microsoft.com/office/drawing/2014/main" id="{F3299731-D1DD-49DC-BD67-9A930BD5A748}"/>
              </a:ext>
            </a:extLst>
          </p:cNvPr>
          <p:cNvSpPr>
            <a:spLocks noGrp="1"/>
          </p:cNvSpPr>
          <p:nvPr>
            <p:ph type="body" sz="quarter" idx="21" hasCustomPrompt="1"/>
          </p:nvPr>
        </p:nvSpPr>
        <p:spPr>
          <a:xfrm>
            <a:off x="4734427" y="3111723"/>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sp>
        <p:nvSpPr>
          <p:cNvPr id="20" name="Oval 19">
            <a:extLst>
              <a:ext uri="{FF2B5EF4-FFF2-40B4-BE49-F238E27FC236}">
                <a16:creationId xmlns:a16="http://schemas.microsoft.com/office/drawing/2014/main" id="{22E002A6-9754-4546-944C-7CDA1D7BF0C4}"/>
              </a:ext>
            </a:extLst>
          </p:cNvPr>
          <p:cNvSpPr>
            <a:spLocks noChangeAspect="1"/>
          </p:cNvSpPr>
          <p:nvPr userDrawn="1"/>
        </p:nvSpPr>
        <p:spPr>
          <a:xfrm>
            <a:off x="894173" y="2427122"/>
            <a:ext cx="2743200" cy="274320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 Placeholder 6">
            <a:extLst>
              <a:ext uri="{FF2B5EF4-FFF2-40B4-BE49-F238E27FC236}">
                <a16:creationId xmlns:a16="http://schemas.microsoft.com/office/drawing/2014/main" id="{61497540-8BCD-4E9D-8321-2F542D3042C2}"/>
              </a:ext>
            </a:extLst>
          </p:cNvPr>
          <p:cNvSpPr>
            <a:spLocks noGrp="1"/>
          </p:cNvSpPr>
          <p:nvPr>
            <p:ph type="body" sz="quarter" idx="22"/>
          </p:nvPr>
        </p:nvSpPr>
        <p:spPr>
          <a:xfrm>
            <a:off x="1057162" y="3821577"/>
            <a:ext cx="2504184" cy="493391"/>
          </a:xfrm>
          <a:prstGeom prst="rect">
            <a:avLst/>
          </a:prstGeom>
        </p:spPr>
        <p:txBody>
          <a:bodyPr>
            <a:noAutofit/>
          </a:bodyPr>
          <a:lstStyle>
            <a:lvl1pPr marL="0" indent="0" algn="ctr">
              <a:buNone/>
              <a:defRPr sz="2400">
                <a:solidFill>
                  <a:schemeClr val="bg2">
                    <a:alpha val="80000"/>
                  </a:schemeClr>
                </a:solidFill>
              </a:defRPr>
            </a:lvl1pPr>
          </a:lstStyle>
          <a:p>
            <a:pPr lvl="0"/>
            <a:r>
              <a:rPr lang="en-US"/>
              <a:t>Click to edit Master text styles</a:t>
            </a:r>
          </a:p>
        </p:txBody>
      </p:sp>
      <p:sp>
        <p:nvSpPr>
          <p:cNvPr id="22" name="Text Placeholder 6">
            <a:extLst>
              <a:ext uri="{FF2B5EF4-FFF2-40B4-BE49-F238E27FC236}">
                <a16:creationId xmlns:a16="http://schemas.microsoft.com/office/drawing/2014/main" id="{E0B7A926-C793-45D8-B543-C63F232D5738}"/>
              </a:ext>
            </a:extLst>
          </p:cNvPr>
          <p:cNvSpPr>
            <a:spLocks noGrp="1"/>
          </p:cNvSpPr>
          <p:nvPr>
            <p:ph type="body" sz="quarter" idx="23" hasCustomPrompt="1"/>
          </p:nvPr>
        </p:nvSpPr>
        <p:spPr>
          <a:xfrm>
            <a:off x="894173" y="3133049"/>
            <a:ext cx="2779119" cy="664144"/>
          </a:xfrm>
          <a:prstGeom prst="rect">
            <a:avLst/>
          </a:prstGeom>
        </p:spPr>
        <p:txBody>
          <a:bodyPr>
            <a:noAutofit/>
          </a:bodyPr>
          <a:lstStyle>
            <a:lvl1pPr marL="0" indent="0" algn="ctr">
              <a:buNone/>
              <a:defRPr sz="4400" b="1" i="0" cap="all">
                <a:solidFill>
                  <a:schemeClr val="bg1"/>
                </a:solidFill>
                <a:latin typeface="Calibri" panose="020F0502020204030204" pitchFamily="34" charset="0"/>
                <a:cs typeface="Calibri" panose="020F0502020204030204" pitchFamily="34" charset="0"/>
              </a:defRPr>
            </a:lvl1pPr>
          </a:lstStyle>
          <a:p>
            <a:pPr lvl="0"/>
            <a:r>
              <a:rPr lang="en-US"/>
              <a:t>number</a:t>
            </a:r>
          </a:p>
        </p:txBody>
      </p:sp>
    </p:spTree>
    <p:extLst>
      <p:ext uri="{BB962C8B-B14F-4D97-AF65-F5344CB8AC3E}">
        <p14:creationId xmlns:p14="http://schemas.microsoft.com/office/powerpoint/2010/main" val="258348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ECD733-616C-4D70-A7EE-9257A67729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41DA093-1CF8-4297-81DC-694BFE0982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4">
            <a:extLst>
              <a:ext uri="{FF2B5EF4-FFF2-40B4-BE49-F238E27FC236}">
                <a16:creationId xmlns:a16="http://schemas.microsoft.com/office/drawing/2014/main" id="{E80107EB-2C20-496D-99D0-64944E99565C}"/>
              </a:ext>
            </a:extLst>
          </p:cNvPr>
          <p:cNvSpPr>
            <a:spLocks noGrp="1"/>
          </p:cNvSpPr>
          <p:nvPr>
            <p:ph type="ftr" sz="quarter" idx="3"/>
          </p:nvPr>
        </p:nvSpPr>
        <p:spPr>
          <a:xfrm>
            <a:off x="3400426" y="6527974"/>
            <a:ext cx="5391149" cy="193501"/>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a:extLst>
              <a:ext uri="{FF2B5EF4-FFF2-40B4-BE49-F238E27FC236}">
                <a16:creationId xmlns:a16="http://schemas.microsoft.com/office/drawing/2014/main" id="{F4505CAD-49C0-47C8-8344-B48F1EFA1165}"/>
              </a:ext>
            </a:extLst>
          </p:cNvPr>
          <p:cNvSpPr>
            <a:spLocks noGrp="1"/>
          </p:cNvSpPr>
          <p:nvPr>
            <p:ph type="sldNum" sz="quarter" idx="4"/>
          </p:nvPr>
        </p:nvSpPr>
        <p:spPr>
          <a:xfrm>
            <a:off x="11572874" y="6527974"/>
            <a:ext cx="444803" cy="193501"/>
          </a:xfrm>
          <a:prstGeom prst="rect">
            <a:avLst/>
          </a:prstGeom>
        </p:spPr>
        <p:txBody>
          <a:bodyPr vert="horz" lIns="91440" tIns="45720" rIns="91440" bIns="45720" rtlCol="0" anchor="ctr"/>
          <a:lstStyle>
            <a:lvl1pPr algn="r">
              <a:defRPr sz="1200" b="1">
                <a:solidFill>
                  <a:schemeClr val="tx2"/>
                </a:solidFill>
              </a:defRPr>
            </a:lvl1pPr>
          </a:lstStyle>
          <a:p>
            <a:fld id="{2D00DFA4-54D8-426D-8AF1-9A684DA98554}" type="slidenum">
              <a:rPr lang="en-CA" smtClean="0"/>
              <a:pPr/>
              <a:t>‹#›</a:t>
            </a:fld>
            <a:endParaRPr lang="en-CA"/>
          </a:p>
        </p:txBody>
      </p:sp>
      <p:sp>
        <p:nvSpPr>
          <p:cNvPr id="9" name="Date Placeholder 8">
            <a:extLst>
              <a:ext uri="{FF2B5EF4-FFF2-40B4-BE49-F238E27FC236}">
                <a16:creationId xmlns:a16="http://schemas.microsoft.com/office/drawing/2014/main" id="{6ECD802E-00EC-445A-94A3-1088B51D581F}"/>
              </a:ext>
            </a:extLst>
          </p:cNvPr>
          <p:cNvSpPr>
            <a:spLocks noGrp="1"/>
          </p:cNvSpPr>
          <p:nvPr>
            <p:ph type="dt" sz="half" idx="2"/>
          </p:nvPr>
        </p:nvSpPr>
        <p:spPr>
          <a:xfrm>
            <a:off x="9673081" y="6529561"/>
            <a:ext cx="1827624" cy="193501"/>
          </a:xfrm>
          <a:prstGeom prst="rect">
            <a:avLst/>
          </a:prstGeom>
        </p:spPr>
        <p:txBody>
          <a:bodyPr vert="horz" lIns="91440" tIns="45720" rIns="91440" bIns="45720" rtlCol="0" anchor="ctr"/>
          <a:lstStyle>
            <a:lvl1pPr algn="r">
              <a:defRPr sz="1200">
                <a:solidFill>
                  <a:schemeClr val="tx2"/>
                </a:solidFill>
              </a:defRPr>
            </a:lvl1pPr>
          </a:lstStyle>
          <a:p>
            <a:endParaRPr lang="en-CA"/>
          </a:p>
        </p:txBody>
      </p:sp>
    </p:spTree>
    <p:extLst>
      <p:ext uri="{BB962C8B-B14F-4D97-AF65-F5344CB8AC3E}">
        <p14:creationId xmlns:p14="http://schemas.microsoft.com/office/powerpoint/2010/main" val="1157714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5" r:id="rId3"/>
    <p:sldLayoutId id="2147483666" r:id="rId4"/>
    <p:sldLayoutId id="2147483667" r:id="rId5"/>
    <p:sldLayoutId id="2147483668" r:id="rId6"/>
    <p:sldLayoutId id="2147483669" r:id="rId7"/>
    <p:sldLayoutId id="2147483663" r:id="rId8"/>
    <p:sldLayoutId id="2147483672" r:id="rId9"/>
    <p:sldLayoutId id="2147483664" r:id="rId10"/>
    <p:sldLayoutId id="2147483673" r:id="rId11"/>
    <p:sldLayoutId id="2147483651" r:id="rId12"/>
    <p:sldLayoutId id="2147483660" r:id="rId13"/>
    <p:sldLayoutId id="2147483661" r:id="rId14"/>
    <p:sldLayoutId id="2147483662" r:id="rId15"/>
    <p:sldLayoutId id="2147483652" r:id="rId16"/>
    <p:sldLayoutId id="2147483653" r:id="rId17"/>
    <p:sldLayoutId id="2147483654" r:id="rId18"/>
    <p:sldLayoutId id="2147483655" r:id="rId19"/>
    <p:sldLayoutId id="2147483656" r:id="rId20"/>
    <p:sldLayoutId id="2147483657" r:id="rId21"/>
    <p:sldLayoutId id="2147483658" r:id="rId22"/>
    <p:sldLayoutId id="2147483659" r:id="rId23"/>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n-lt"/>
          <a:ea typeface="+mj-ea"/>
          <a:cs typeface="+mj-cs"/>
        </a:defRPr>
      </a:lvl1pPr>
    </p:titleStyle>
    <p:bodyStyle>
      <a:lvl1pPr marL="457200" indent="-457200" algn="l" defTabSz="914400" rtl="0" eaLnBrk="1" latinLnBrk="0" hangingPunct="1">
        <a:lnSpc>
          <a:spcPct val="114000"/>
        </a:lnSpc>
        <a:spcBef>
          <a:spcPts val="1000"/>
        </a:spcBef>
        <a:buClr>
          <a:schemeClr val="accent4"/>
        </a:buClr>
        <a:buSzPct val="110000"/>
        <a:buFont typeface="Calibri" panose="020F0502020204030204" pitchFamily="34" charset="0"/>
        <a:buChar char="•"/>
        <a:defRPr sz="3200" kern="1200">
          <a:solidFill>
            <a:schemeClr val="tx1"/>
          </a:solidFill>
          <a:latin typeface="+mn-lt"/>
          <a:ea typeface="+mn-ea"/>
          <a:cs typeface="+mn-cs"/>
        </a:defRPr>
      </a:lvl1pPr>
      <a:lvl2pPr marL="914400" indent="-457200" algn="l" defTabSz="914400" rtl="0" eaLnBrk="1" latinLnBrk="0" hangingPunct="1">
        <a:lnSpc>
          <a:spcPct val="114000"/>
        </a:lnSpc>
        <a:spcBef>
          <a:spcPts val="500"/>
        </a:spcBef>
        <a:buClr>
          <a:schemeClr val="accent4"/>
        </a:buClr>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Clr>
          <a:schemeClr val="accent4"/>
        </a:buClr>
        <a:buFont typeface="Calibri" panose="020F050202020403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Clr>
          <a:schemeClr val="accent4"/>
        </a:buClr>
        <a:buFont typeface="Calibri" panose="020F050202020403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Clr>
          <a:schemeClr val="accent4"/>
        </a:buClr>
        <a:buFont typeface="Calibri" panose="020F050202020403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gineerscanada.ca/fr/a-propos/gouvernance/reunions-du-conseil/2020-05-2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gineerscanada.ca/sites/default/files/board_microsite/meeting_documents/0-presentations-organismes-de-reglementation-diapos.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CA"/>
              <a:t>Compte rendu sommaire </a:t>
            </a:r>
            <a:br>
              <a:rPr lang="fr-CA"/>
            </a:br>
            <a:r>
              <a:rPr lang="fr-CA"/>
              <a:t>des réunions du printemps 2020 d’Ingénieurs Canada</a:t>
            </a:r>
            <a:endParaRPr lang="en-CA"/>
          </a:p>
        </p:txBody>
      </p:sp>
      <p:sp>
        <p:nvSpPr>
          <p:cNvPr id="3" name="Subtitle 2"/>
          <p:cNvSpPr>
            <a:spLocks noGrp="1"/>
          </p:cNvSpPr>
          <p:nvPr>
            <p:ph type="subTitle" idx="1"/>
          </p:nvPr>
        </p:nvSpPr>
        <p:spPr/>
        <p:txBody>
          <a:bodyPr vert="horz" lIns="91440" tIns="45720" rIns="91440" bIns="45720" rtlCol="0" anchor="t">
            <a:normAutofit/>
          </a:bodyPr>
          <a:lstStyle/>
          <a:p>
            <a:r>
              <a:rPr lang="en-CA" dirty="0"/>
              <a:t>Du 21 au 23 </a:t>
            </a:r>
            <a:r>
              <a:rPr lang="en-CA" dirty="0" err="1"/>
              <a:t>mai</a:t>
            </a:r>
            <a:r>
              <a:rPr lang="en-CA" dirty="0"/>
              <a:t> 2020</a:t>
            </a:r>
          </a:p>
        </p:txBody>
      </p:sp>
    </p:spTree>
    <p:extLst>
      <p:ext uri="{BB962C8B-B14F-4D97-AF65-F5344CB8AC3E}">
        <p14:creationId xmlns:p14="http://schemas.microsoft.com/office/powerpoint/2010/main" val="142774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27FF-91CE-4251-982E-8A7CDA6A6C59}"/>
              </a:ext>
            </a:extLst>
          </p:cNvPr>
          <p:cNvSpPr>
            <a:spLocks noGrp="1"/>
          </p:cNvSpPr>
          <p:nvPr>
            <p:ph type="title"/>
          </p:nvPr>
        </p:nvSpPr>
        <p:spPr/>
        <p:txBody>
          <a:bodyPr/>
          <a:lstStyle/>
          <a:p>
            <a:r>
              <a:rPr lang="fr-CA"/>
              <a:t>Rapport du Groupe des présidents</a:t>
            </a:r>
            <a:endParaRPr lang="en-CA"/>
          </a:p>
        </p:txBody>
      </p:sp>
      <p:sp>
        <p:nvSpPr>
          <p:cNvPr id="3" name="Content Placeholder 2">
            <a:extLst>
              <a:ext uri="{FF2B5EF4-FFF2-40B4-BE49-F238E27FC236}">
                <a16:creationId xmlns:a16="http://schemas.microsoft.com/office/drawing/2014/main" id="{EA28AD2F-1244-4D12-83C8-A28D312C0860}"/>
              </a:ext>
            </a:extLst>
          </p:cNvPr>
          <p:cNvSpPr>
            <a:spLocks noGrp="1"/>
          </p:cNvSpPr>
          <p:nvPr>
            <p:ph idx="1"/>
          </p:nvPr>
        </p:nvSpPr>
        <p:spPr/>
        <p:txBody>
          <a:bodyPr>
            <a:normAutofit fontScale="70000" lnSpcReduction="20000"/>
          </a:bodyPr>
          <a:lstStyle/>
          <a:p>
            <a:r>
              <a:rPr lang="fr-CA" dirty="0"/>
              <a:t>Le président du groupe, </a:t>
            </a:r>
            <a:r>
              <a:rPr lang="fr-CA" dirty="0" err="1"/>
              <a:t>Jitendra</a:t>
            </a:r>
            <a:r>
              <a:rPr lang="fr-CA" dirty="0"/>
              <a:t> </a:t>
            </a:r>
            <a:r>
              <a:rPr lang="fr-CA" dirty="0" err="1"/>
              <a:t>Paliwal</a:t>
            </a:r>
            <a:r>
              <a:rPr lang="fr-CA" dirty="0"/>
              <a:t>, a présenté un résumé de la réunion des présidents. </a:t>
            </a:r>
          </a:p>
          <a:p>
            <a:r>
              <a:rPr lang="fr-CA" dirty="0"/>
              <a:t>Le groupe a discuté des sujets suivants : </a:t>
            </a:r>
          </a:p>
          <a:p>
            <a:pPr lvl="1"/>
            <a:r>
              <a:rPr lang="fr-CA" dirty="0"/>
              <a:t>Le développement professionnel continu</a:t>
            </a:r>
          </a:p>
          <a:p>
            <a:pPr lvl="1"/>
            <a:r>
              <a:rPr lang="fr-CA" dirty="0"/>
              <a:t>Les catégories de membres</a:t>
            </a:r>
          </a:p>
          <a:p>
            <a:pPr lvl="1"/>
            <a:r>
              <a:rPr lang="fr-CA" dirty="0"/>
              <a:t>La candidature de membres aux élections des conseils</a:t>
            </a:r>
          </a:p>
          <a:p>
            <a:pPr lvl="1"/>
            <a:r>
              <a:rPr lang="fr-CA" dirty="0"/>
              <a:t>La taille des conseils</a:t>
            </a:r>
          </a:p>
          <a:p>
            <a:pPr lvl="1"/>
            <a:r>
              <a:rPr lang="fr-CA" dirty="0"/>
              <a:t>Le financement d’initiatives telles que 30 en 30, Future City, et l’équité, la diversité et l’inclusion</a:t>
            </a:r>
          </a:p>
          <a:p>
            <a:r>
              <a:rPr lang="fr-CA" dirty="0"/>
              <a:t>Le groupe portera son attention sur le transfert et le maintien des connaissances en faisant appel à l’engagement des nouveaux présidents lorsque cela sera possible. </a:t>
            </a:r>
            <a:endParaRPr lang="en-CA" dirty="0"/>
          </a:p>
        </p:txBody>
      </p:sp>
      <p:sp>
        <p:nvSpPr>
          <p:cNvPr id="4" name="Slide Number Placeholder 3">
            <a:extLst>
              <a:ext uri="{FF2B5EF4-FFF2-40B4-BE49-F238E27FC236}">
                <a16:creationId xmlns:a16="http://schemas.microsoft.com/office/drawing/2014/main" id="{0BA344AF-B2FE-45FE-99D8-4AD8E6F64641}"/>
              </a:ext>
            </a:extLst>
          </p:cNvPr>
          <p:cNvSpPr>
            <a:spLocks noGrp="1"/>
          </p:cNvSpPr>
          <p:nvPr>
            <p:ph type="sldNum" sz="quarter" idx="4"/>
          </p:nvPr>
        </p:nvSpPr>
        <p:spPr/>
        <p:txBody>
          <a:bodyPr/>
          <a:lstStyle/>
          <a:p>
            <a:fld id="{2D00DFA4-54D8-426D-8AF1-9A684DA98554}" type="slidenum">
              <a:rPr lang="en-CA" smtClean="0"/>
              <a:pPr/>
              <a:t>10</a:t>
            </a:fld>
            <a:endParaRPr lang="en-CA"/>
          </a:p>
        </p:txBody>
      </p:sp>
    </p:spTree>
    <p:extLst>
      <p:ext uri="{BB962C8B-B14F-4D97-AF65-F5344CB8AC3E}">
        <p14:creationId xmlns:p14="http://schemas.microsoft.com/office/powerpoint/2010/main" val="331446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397D-471C-4B8D-8041-D2D7BC47747E}"/>
              </a:ext>
            </a:extLst>
          </p:cNvPr>
          <p:cNvSpPr>
            <a:spLocks noGrp="1"/>
          </p:cNvSpPr>
          <p:nvPr>
            <p:ph type="title"/>
          </p:nvPr>
        </p:nvSpPr>
        <p:spPr/>
        <p:txBody>
          <a:bodyPr/>
          <a:lstStyle/>
          <a:p>
            <a:r>
              <a:rPr lang="en-CA"/>
              <a:t>National position statements</a:t>
            </a:r>
          </a:p>
        </p:txBody>
      </p:sp>
      <p:sp>
        <p:nvSpPr>
          <p:cNvPr id="3" name="Content Placeholder 2">
            <a:extLst>
              <a:ext uri="{FF2B5EF4-FFF2-40B4-BE49-F238E27FC236}">
                <a16:creationId xmlns:a16="http://schemas.microsoft.com/office/drawing/2014/main" id="{FEC7A2CB-B2A6-4643-9978-563292FC140A}"/>
              </a:ext>
            </a:extLst>
          </p:cNvPr>
          <p:cNvSpPr>
            <a:spLocks noGrp="1"/>
          </p:cNvSpPr>
          <p:nvPr>
            <p:ph idx="1"/>
          </p:nvPr>
        </p:nvSpPr>
        <p:spPr/>
        <p:txBody>
          <a:bodyPr>
            <a:normAutofit fontScale="77500" lnSpcReduction="20000"/>
          </a:bodyPr>
          <a:lstStyle/>
          <a:p>
            <a:r>
              <a:rPr lang="fr-CA"/>
              <a:t>Les énoncés de principe nationaux révisés – </a:t>
            </a:r>
            <a:r>
              <a:rPr lang="fr-CA" i="1"/>
              <a:t>Diversité, équité et inclusion,</a:t>
            </a:r>
            <a:r>
              <a:rPr lang="fr-CA"/>
              <a:t> </a:t>
            </a:r>
            <a:r>
              <a:rPr lang="fr-CA" i="1"/>
              <a:t>Mobilité nationale et internationale de la main-d’œuvre</a:t>
            </a:r>
            <a:r>
              <a:rPr lang="fr-CA"/>
              <a:t> et</a:t>
            </a:r>
            <a:r>
              <a:rPr lang="fr-CA" i="1"/>
              <a:t> Infrastructures dans les réserves autochtones et les collectivités autochtones éloignées </a:t>
            </a:r>
            <a:r>
              <a:rPr lang="fr-CA"/>
              <a:t>– ont été approuvés pour publication dans le site Web d’Ingénieurs Canada dans le but d’étayer les communications avec le gouvernement fédéral.</a:t>
            </a:r>
            <a:endParaRPr lang="en-CA"/>
          </a:p>
          <a:p>
            <a:r>
              <a:rPr lang="fr-CA"/>
              <a:t> Le conseil a discuté du nouvel énoncé de principe national sur l’</a:t>
            </a:r>
            <a:r>
              <a:rPr lang="fr-CA" i="1"/>
              <a:t>Exercice professionnel dans le domaine de la cybersécurité </a:t>
            </a:r>
            <a:r>
              <a:rPr lang="fr-CA"/>
              <a:t>et demandé au personnel de réviser l’énoncé pour définir les « infrastructures essentielles ». L’énoncé de principe sera examiné de nouveau par le conseil à sa réunion d’automne.</a:t>
            </a:r>
            <a:endParaRPr lang="en-CA"/>
          </a:p>
          <a:p>
            <a:endParaRPr lang="en-CA"/>
          </a:p>
        </p:txBody>
      </p:sp>
      <p:sp>
        <p:nvSpPr>
          <p:cNvPr id="4" name="Slide Number Placeholder 3">
            <a:extLst>
              <a:ext uri="{FF2B5EF4-FFF2-40B4-BE49-F238E27FC236}">
                <a16:creationId xmlns:a16="http://schemas.microsoft.com/office/drawing/2014/main" id="{661DD4D7-2E1E-4C86-8C6B-6A8C188E95FC}"/>
              </a:ext>
            </a:extLst>
          </p:cNvPr>
          <p:cNvSpPr>
            <a:spLocks noGrp="1"/>
          </p:cNvSpPr>
          <p:nvPr>
            <p:ph type="sldNum" sz="quarter" idx="4"/>
          </p:nvPr>
        </p:nvSpPr>
        <p:spPr/>
        <p:txBody>
          <a:bodyPr/>
          <a:lstStyle/>
          <a:p>
            <a:fld id="{2D00DFA4-54D8-426D-8AF1-9A684DA98554}" type="slidenum">
              <a:rPr lang="en-CA" smtClean="0"/>
              <a:pPr/>
              <a:t>11</a:t>
            </a:fld>
            <a:endParaRPr lang="en-CA"/>
          </a:p>
        </p:txBody>
      </p:sp>
    </p:spTree>
    <p:extLst>
      <p:ext uri="{BB962C8B-B14F-4D97-AF65-F5344CB8AC3E}">
        <p14:creationId xmlns:p14="http://schemas.microsoft.com/office/powerpoint/2010/main" val="66794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A3B5-258A-49B6-A525-92360E2AEF7A}"/>
              </a:ext>
            </a:extLst>
          </p:cNvPr>
          <p:cNvSpPr>
            <a:spLocks noGrp="1"/>
          </p:cNvSpPr>
          <p:nvPr>
            <p:ph type="title"/>
          </p:nvPr>
        </p:nvSpPr>
        <p:spPr/>
        <p:txBody>
          <a:bodyPr>
            <a:normAutofit/>
          </a:bodyPr>
          <a:lstStyle/>
          <a:p>
            <a:r>
              <a:rPr lang="fr-CA"/>
              <a:t>Sous-stratégie pour </a:t>
            </a:r>
            <a:br>
              <a:rPr lang="fr-CA"/>
            </a:br>
            <a:r>
              <a:rPr lang="fr-CA"/>
              <a:t>l’Impératif opérationnel 6</a:t>
            </a:r>
            <a:endParaRPr lang="en-CA"/>
          </a:p>
        </p:txBody>
      </p:sp>
      <p:sp>
        <p:nvSpPr>
          <p:cNvPr id="3" name="Content Placeholder 2">
            <a:extLst>
              <a:ext uri="{FF2B5EF4-FFF2-40B4-BE49-F238E27FC236}">
                <a16:creationId xmlns:a16="http://schemas.microsoft.com/office/drawing/2014/main" id="{97B5833D-423C-4731-BF9B-BA55865E6C6D}"/>
              </a:ext>
            </a:extLst>
          </p:cNvPr>
          <p:cNvSpPr>
            <a:spLocks noGrp="1"/>
          </p:cNvSpPr>
          <p:nvPr>
            <p:ph idx="1"/>
          </p:nvPr>
        </p:nvSpPr>
        <p:spPr/>
        <p:txBody>
          <a:bodyPr>
            <a:normAutofit/>
          </a:bodyPr>
          <a:lstStyle/>
          <a:p>
            <a:r>
              <a:rPr lang="fr-CA"/>
              <a:t>Le conseil a approuvé la sous-stratégie pour l’Impératif opérationnel 6 : S’employer activement à faire un suivi, à mener des recherches et à fournir des conseils en ce qui concerne les changements et les progrès qui ont une incidence sur l’environnement réglementaire et la profession d’ingénieur au Canada.</a:t>
            </a:r>
            <a:endParaRPr lang="en-CA"/>
          </a:p>
        </p:txBody>
      </p:sp>
      <p:sp>
        <p:nvSpPr>
          <p:cNvPr id="4" name="Slide Number Placeholder 3">
            <a:extLst>
              <a:ext uri="{FF2B5EF4-FFF2-40B4-BE49-F238E27FC236}">
                <a16:creationId xmlns:a16="http://schemas.microsoft.com/office/drawing/2014/main" id="{9698426B-E2D8-4D98-A874-2F5BBC8E7C7A}"/>
              </a:ext>
            </a:extLst>
          </p:cNvPr>
          <p:cNvSpPr>
            <a:spLocks noGrp="1"/>
          </p:cNvSpPr>
          <p:nvPr>
            <p:ph type="sldNum" sz="quarter" idx="4"/>
          </p:nvPr>
        </p:nvSpPr>
        <p:spPr/>
        <p:txBody>
          <a:bodyPr/>
          <a:lstStyle/>
          <a:p>
            <a:fld id="{2D00DFA4-54D8-426D-8AF1-9A684DA98554}" type="slidenum">
              <a:rPr lang="en-CA" smtClean="0"/>
              <a:pPr/>
              <a:t>12</a:t>
            </a:fld>
            <a:endParaRPr lang="en-CA"/>
          </a:p>
        </p:txBody>
      </p:sp>
    </p:spTree>
    <p:extLst>
      <p:ext uri="{BB962C8B-B14F-4D97-AF65-F5344CB8AC3E}">
        <p14:creationId xmlns:p14="http://schemas.microsoft.com/office/powerpoint/2010/main" val="385766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DD6EE-6630-40BF-B3A2-6EA6BEB339C1}"/>
              </a:ext>
            </a:extLst>
          </p:cNvPr>
          <p:cNvSpPr>
            <a:spLocks noGrp="1"/>
          </p:cNvSpPr>
          <p:nvPr>
            <p:ph type="title"/>
          </p:nvPr>
        </p:nvSpPr>
        <p:spPr/>
        <p:txBody>
          <a:bodyPr/>
          <a:lstStyle/>
          <a:p>
            <a:r>
              <a:rPr lang="fr-CA"/>
              <a:t>Normes du Bureau d’agrément</a:t>
            </a:r>
            <a:endParaRPr lang="en-CA"/>
          </a:p>
        </p:txBody>
      </p:sp>
      <p:sp>
        <p:nvSpPr>
          <p:cNvPr id="3" name="Content Placeholder 2">
            <a:extLst>
              <a:ext uri="{FF2B5EF4-FFF2-40B4-BE49-F238E27FC236}">
                <a16:creationId xmlns:a16="http://schemas.microsoft.com/office/drawing/2014/main" id="{29EDFC36-1EA6-4A91-9B78-2E361E3E4DF6}"/>
              </a:ext>
            </a:extLst>
          </p:cNvPr>
          <p:cNvSpPr>
            <a:spLocks noGrp="1"/>
          </p:cNvSpPr>
          <p:nvPr>
            <p:ph idx="1"/>
          </p:nvPr>
        </p:nvSpPr>
        <p:spPr/>
        <p:txBody>
          <a:bodyPr/>
          <a:lstStyle/>
          <a:p>
            <a:r>
              <a:rPr lang="fr-CA"/>
              <a:t>Le conseil a approuvé la modification de la norme 3.4.6 qui réduit de 1 950 à 1 850 le nombre d’unités d’agrément que doit contenir un programme de niveau universitaire. La norme révisée entrera en vigueur à partir du cycle de visites d’agrément 2021-2022. Malgré la réduction du nombre total d’UA, les exigences relatives à des composantes précises demeurent inchangées.</a:t>
            </a:r>
            <a:endParaRPr lang="en-CA"/>
          </a:p>
        </p:txBody>
      </p:sp>
      <p:sp>
        <p:nvSpPr>
          <p:cNvPr id="4" name="Slide Number Placeholder 3">
            <a:extLst>
              <a:ext uri="{FF2B5EF4-FFF2-40B4-BE49-F238E27FC236}">
                <a16:creationId xmlns:a16="http://schemas.microsoft.com/office/drawing/2014/main" id="{A0EF0882-4EC2-4141-BBF7-B8F5F9034387}"/>
              </a:ext>
            </a:extLst>
          </p:cNvPr>
          <p:cNvSpPr>
            <a:spLocks noGrp="1"/>
          </p:cNvSpPr>
          <p:nvPr>
            <p:ph type="sldNum" sz="quarter" idx="4"/>
          </p:nvPr>
        </p:nvSpPr>
        <p:spPr/>
        <p:txBody>
          <a:bodyPr/>
          <a:lstStyle/>
          <a:p>
            <a:fld id="{2D00DFA4-54D8-426D-8AF1-9A684DA98554}" type="slidenum">
              <a:rPr lang="en-CA" smtClean="0"/>
              <a:pPr/>
              <a:t>13</a:t>
            </a:fld>
            <a:endParaRPr lang="en-CA"/>
          </a:p>
        </p:txBody>
      </p:sp>
    </p:spTree>
    <p:extLst>
      <p:ext uri="{BB962C8B-B14F-4D97-AF65-F5344CB8AC3E}">
        <p14:creationId xmlns:p14="http://schemas.microsoft.com/office/powerpoint/2010/main" val="3846860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4AC9A-10E1-4C21-8114-AF94589B7290}"/>
              </a:ext>
            </a:extLst>
          </p:cNvPr>
          <p:cNvSpPr>
            <a:spLocks noGrp="1"/>
          </p:cNvSpPr>
          <p:nvPr>
            <p:ph type="title"/>
          </p:nvPr>
        </p:nvSpPr>
        <p:spPr/>
        <p:txBody>
          <a:bodyPr/>
          <a:lstStyle/>
          <a:p>
            <a:r>
              <a:rPr lang="fr-CA"/>
              <a:t>Mise à jour du manuel des politiques</a:t>
            </a:r>
            <a:endParaRPr lang="en-CA"/>
          </a:p>
        </p:txBody>
      </p:sp>
      <p:sp>
        <p:nvSpPr>
          <p:cNvPr id="3" name="Content Placeholder 2">
            <a:extLst>
              <a:ext uri="{FF2B5EF4-FFF2-40B4-BE49-F238E27FC236}">
                <a16:creationId xmlns:a16="http://schemas.microsoft.com/office/drawing/2014/main" id="{56475212-ABB4-4EF6-8F00-B62E573914F0}"/>
              </a:ext>
            </a:extLst>
          </p:cNvPr>
          <p:cNvSpPr>
            <a:spLocks noGrp="1"/>
          </p:cNvSpPr>
          <p:nvPr>
            <p:ph sz="half" idx="1"/>
          </p:nvPr>
        </p:nvSpPr>
        <p:spPr>
          <a:xfrm>
            <a:off x="838200" y="2167847"/>
            <a:ext cx="5181600" cy="4009115"/>
          </a:xfrm>
        </p:spPr>
        <p:txBody>
          <a:bodyPr>
            <a:normAutofit fontScale="40000" lnSpcReduction="20000"/>
          </a:bodyPr>
          <a:lstStyle/>
          <a:p>
            <a:pPr lvl="0"/>
            <a:r>
              <a:rPr lang="fr-CA"/>
              <a:t>Politique 1.4 Plan stratégique triennal</a:t>
            </a:r>
            <a:endParaRPr lang="en-CA"/>
          </a:p>
          <a:p>
            <a:pPr lvl="0"/>
            <a:r>
              <a:rPr lang="fr-CA"/>
              <a:t>Politique 2 Définitions</a:t>
            </a:r>
            <a:endParaRPr lang="en-CA"/>
          </a:p>
          <a:p>
            <a:pPr lvl="0"/>
            <a:r>
              <a:rPr lang="fr-CA"/>
              <a:t>Politique 3 Organigramme</a:t>
            </a:r>
            <a:endParaRPr lang="en-CA"/>
          </a:p>
          <a:p>
            <a:pPr lvl="0"/>
            <a:r>
              <a:rPr lang="fr-CA"/>
              <a:t>Politique 4 Rôle du conseil (préambule)</a:t>
            </a:r>
            <a:endParaRPr lang="en-CA"/>
          </a:p>
          <a:p>
            <a:pPr lvl="0"/>
            <a:r>
              <a:rPr lang="fr-CA"/>
              <a:t>Politique 4.2 Responsabilités des administrateurs</a:t>
            </a:r>
            <a:endParaRPr lang="en-CA"/>
          </a:p>
          <a:p>
            <a:pPr lvl="0"/>
            <a:r>
              <a:rPr lang="fr-CA"/>
              <a:t>Politique 4.3 Code de conduite</a:t>
            </a:r>
            <a:endParaRPr lang="en-CA"/>
          </a:p>
          <a:p>
            <a:pPr lvl="0"/>
            <a:r>
              <a:rPr lang="fr-CA"/>
              <a:t>Politique 4.7 Surveillance du chef de la direction</a:t>
            </a:r>
            <a:endParaRPr lang="en-CA"/>
          </a:p>
          <a:p>
            <a:pPr lvl="0"/>
            <a:r>
              <a:rPr lang="fr-CA"/>
              <a:t>Politique 4.8 Profils de compétences du conseil</a:t>
            </a:r>
            <a:endParaRPr lang="en-CA"/>
          </a:p>
          <a:p>
            <a:pPr lvl="0"/>
            <a:r>
              <a:rPr lang="fr-CA"/>
              <a:t>Politique 4.12 Autoévaluation du conseil</a:t>
            </a:r>
            <a:endParaRPr lang="en-CA"/>
          </a:p>
          <a:p>
            <a:pPr lvl="0"/>
            <a:r>
              <a:rPr lang="fr-CA"/>
              <a:t>Politique 4.13 Évaluation des administrateurs</a:t>
            </a:r>
            <a:endParaRPr lang="en-CA"/>
          </a:p>
          <a:p>
            <a:pPr lvl="0"/>
            <a:r>
              <a:rPr lang="fr-CA"/>
              <a:t>Politique 5.4 Communication et soutien au conseil</a:t>
            </a:r>
            <a:endParaRPr lang="en-CA"/>
          </a:p>
          <a:p>
            <a:pPr lvl="0"/>
            <a:r>
              <a:rPr lang="fr-CA"/>
              <a:t>Politique 6.1 Comités et groupes de travail du conseil</a:t>
            </a:r>
            <a:endParaRPr lang="en-CA"/>
          </a:p>
          <a:p>
            <a:pPr marL="457200" lvl="1" indent="0">
              <a:buNone/>
            </a:pPr>
            <a:endParaRPr lang="en-CA"/>
          </a:p>
          <a:p>
            <a:pPr lvl="0"/>
            <a:endParaRPr lang="en-CA"/>
          </a:p>
          <a:p>
            <a:endParaRPr lang="en-CA"/>
          </a:p>
        </p:txBody>
      </p:sp>
      <p:sp>
        <p:nvSpPr>
          <p:cNvPr id="5" name="Content Placeholder 4">
            <a:extLst>
              <a:ext uri="{FF2B5EF4-FFF2-40B4-BE49-F238E27FC236}">
                <a16:creationId xmlns:a16="http://schemas.microsoft.com/office/drawing/2014/main" id="{D3D8860E-366B-483E-87E1-A357C38264D9}"/>
              </a:ext>
            </a:extLst>
          </p:cNvPr>
          <p:cNvSpPr>
            <a:spLocks noGrp="1"/>
          </p:cNvSpPr>
          <p:nvPr>
            <p:ph sz="half" idx="2"/>
          </p:nvPr>
        </p:nvSpPr>
        <p:spPr>
          <a:xfrm>
            <a:off x="6172200" y="2167847"/>
            <a:ext cx="5181600" cy="4009116"/>
          </a:xfrm>
        </p:spPr>
        <p:txBody>
          <a:bodyPr>
            <a:normAutofit fontScale="40000" lnSpcReduction="20000"/>
          </a:bodyPr>
          <a:lstStyle/>
          <a:p>
            <a:pPr lvl="0"/>
            <a:r>
              <a:rPr lang="fr-CA"/>
              <a:t>Politique 6.8 Mandat du Comité sur la gouvernance</a:t>
            </a:r>
            <a:endParaRPr lang="en-CA"/>
          </a:p>
          <a:p>
            <a:pPr lvl="0"/>
            <a:r>
              <a:rPr lang="fr-CA"/>
              <a:t>Politique 6.9 Bureau canadien d’agrément des programmes de génie</a:t>
            </a:r>
            <a:endParaRPr lang="en-CA"/>
          </a:p>
          <a:p>
            <a:pPr lvl="0"/>
            <a:r>
              <a:rPr lang="fr-CA"/>
              <a:t>Politique 6.10 Bureau canadien des conditions d’admission en génie</a:t>
            </a:r>
            <a:endParaRPr lang="en-CA"/>
          </a:p>
          <a:p>
            <a:pPr lvl="0"/>
            <a:r>
              <a:rPr lang="fr-CA"/>
              <a:t>Politique 6.12 Mandat du Comité des ressources humaines</a:t>
            </a:r>
            <a:endParaRPr lang="en-CA"/>
          </a:p>
          <a:p>
            <a:pPr lvl="0"/>
            <a:r>
              <a:rPr lang="fr-CA"/>
              <a:t>Politique 6.13 Processus de mise en candidature et d’élection du président élu</a:t>
            </a:r>
            <a:endParaRPr lang="en-CA"/>
          </a:p>
          <a:p>
            <a:pPr lvl="0"/>
            <a:r>
              <a:rPr lang="fr-CA"/>
              <a:t>Politique 7.9 Procédure pour les réunions à huis clos</a:t>
            </a:r>
            <a:endParaRPr lang="en-CA"/>
          </a:p>
          <a:p>
            <a:pPr lvl="0"/>
            <a:r>
              <a:rPr lang="fr-CA"/>
              <a:t>Politique 8.1 Politique sur les nouvelles disciplines</a:t>
            </a:r>
            <a:endParaRPr lang="en-CA"/>
          </a:p>
          <a:p>
            <a:pPr lvl="0"/>
            <a:r>
              <a:rPr lang="fr-CA"/>
              <a:t>Politique 8.2 Diversité et inclusion</a:t>
            </a:r>
            <a:endParaRPr lang="en-CA"/>
          </a:p>
          <a:p>
            <a:pPr lvl="0"/>
            <a:r>
              <a:rPr lang="fr-CA"/>
              <a:t>Politique 9.2 Guides du Bureau des conditions d’admission</a:t>
            </a:r>
            <a:endParaRPr lang="en-CA"/>
          </a:p>
          <a:p>
            <a:pPr lvl="0"/>
            <a:r>
              <a:rPr lang="fr-CA"/>
              <a:t>Politique 9.3 Énoncés de principe nationaux</a:t>
            </a:r>
            <a:endParaRPr lang="en-CA"/>
          </a:p>
        </p:txBody>
      </p:sp>
      <p:sp>
        <p:nvSpPr>
          <p:cNvPr id="4" name="Slide Number Placeholder 3">
            <a:extLst>
              <a:ext uri="{FF2B5EF4-FFF2-40B4-BE49-F238E27FC236}">
                <a16:creationId xmlns:a16="http://schemas.microsoft.com/office/drawing/2014/main" id="{6A1DF4A6-7064-462F-BD41-B0E6E959AEE0}"/>
              </a:ext>
            </a:extLst>
          </p:cNvPr>
          <p:cNvSpPr>
            <a:spLocks noGrp="1"/>
          </p:cNvSpPr>
          <p:nvPr>
            <p:ph type="sldNum" sz="quarter" idx="4"/>
          </p:nvPr>
        </p:nvSpPr>
        <p:spPr/>
        <p:txBody>
          <a:bodyPr/>
          <a:lstStyle/>
          <a:p>
            <a:fld id="{2D00DFA4-54D8-426D-8AF1-9A684DA98554}" type="slidenum">
              <a:rPr lang="en-CA" smtClean="0"/>
              <a:pPr/>
              <a:t>14</a:t>
            </a:fld>
            <a:endParaRPr lang="en-CA"/>
          </a:p>
        </p:txBody>
      </p:sp>
      <p:sp>
        <p:nvSpPr>
          <p:cNvPr id="6" name="Rectangle 5">
            <a:extLst>
              <a:ext uri="{FF2B5EF4-FFF2-40B4-BE49-F238E27FC236}">
                <a16:creationId xmlns:a16="http://schemas.microsoft.com/office/drawing/2014/main" id="{4A407D45-26F9-4F2F-8A11-496FE0CC2A4A}"/>
              </a:ext>
            </a:extLst>
          </p:cNvPr>
          <p:cNvSpPr/>
          <p:nvPr/>
        </p:nvSpPr>
        <p:spPr>
          <a:xfrm>
            <a:off x="910976" y="1690688"/>
            <a:ext cx="10339226" cy="323807"/>
          </a:xfrm>
          <a:prstGeom prst="rect">
            <a:avLst/>
          </a:prstGeom>
        </p:spPr>
        <p:txBody>
          <a:bodyPr wrap="square">
            <a:spAutoFit/>
          </a:bodyPr>
          <a:lstStyle/>
          <a:p>
            <a:pPr marL="457200" indent="-457200">
              <a:lnSpc>
                <a:spcPct val="94000"/>
              </a:lnSpc>
              <a:spcBef>
                <a:spcPts val="1000"/>
              </a:spcBef>
              <a:buClr>
                <a:schemeClr val="accent4"/>
              </a:buClr>
              <a:buSzPct val="110000"/>
              <a:buFont typeface="Calibri" panose="020F0502020204030204" pitchFamily="34" charset="0"/>
              <a:buChar char="•"/>
            </a:pPr>
            <a:r>
              <a:rPr lang="fr-FR" sz="1600"/>
              <a:t>Le conseil d’Ingénieurs Canada a approuvé les politiques révisées suivantes :</a:t>
            </a:r>
            <a:endParaRPr lang="en-CA" sz="1600"/>
          </a:p>
        </p:txBody>
      </p:sp>
    </p:spTree>
    <p:extLst>
      <p:ext uri="{BB962C8B-B14F-4D97-AF65-F5344CB8AC3E}">
        <p14:creationId xmlns:p14="http://schemas.microsoft.com/office/powerpoint/2010/main" val="1590689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21A6CC5-E8A5-480F-AF45-370AEC8C53F7}"/>
              </a:ext>
            </a:extLst>
          </p:cNvPr>
          <p:cNvSpPr>
            <a:spLocks noGrp="1"/>
          </p:cNvSpPr>
          <p:nvPr>
            <p:ph type="title"/>
          </p:nvPr>
        </p:nvSpPr>
        <p:spPr/>
        <p:txBody>
          <a:bodyPr/>
          <a:lstStyle/>
          <a:p>
            <a:r>
              <a:rPr lang="fr-CA"/>
              <a:t>Rapport du Comité sur la gouvernance </a:t>
            </a:r>
            <a:br>
              <a:rPr lang="fr-CA"/>
            </a:br>
            <a:r>
              <a:rPr lang="fr-CA"/>
              <a:t>au sujet de la taille du conseil</a:t>
            </a:r>
            <a:endParaRPr lang="en-CA"/>
          </a:p>
        </p:txBody>
      </p:sp>
      <p:sp>
        <p:nvSpPr>
          <p:cNvPr id="7" name="Content Placeholder 6">
            <a:extLst>
              <a:ext uri="{FF2B5EF4-FFF2-40B4-BE49-F238E27FC236}">
                <a16:creationId xmlns:a16="http://schemas.microsoft.com/office/drawing/2014/main" id="{F3F12C85-A749-4230-A179-8FC5E21E26E5}"/>
              </a:ext>
            </a:extLst>
          </p:cNvPr>
          <p:cNvSpPr>
            <a:spLocks noGrp="1"/>
          </p:cNvSpPr>
          <p:nvPr>
            <p:ph idx="1"/>
          </p:nvPr>
        </p:nvSpPr>
        <p:spPr/>
        <p:txBody>
          <a:bodyPr/>
          <a:lstStyle/>
          <a:p>
            <a:r>
              <a:rPr lang="fr-CA"/>
              <a:t>Le conseil a adopté une motion visant à soumettre le rapport à l’examen des membres. Une seconde motion recommandant aux membres un plan de réduction de la taille du conseil par attrition a été défaite.</a:t>
            </a:r>
            <a:endParaRPr lang="en-CA"/>
          </a:p>
        </p:txBody>
      </p:sp>
      <p:sp>
        <p:nvSpPr>
          <p:cNvPr id="5" name="Slide Number Placeholder 4">
            <a:extLst>
              <a:ext uri="{FF2B5EF4-FFF2-40B4-BE49-F238E27FC236}">
                <a16:creationId xmlns:a16="http://schemas.microsoft.com/office/drawing/2014/main" id="{5DAD0847-03B5-427E-B2E5-CBB11F6BBBA3}"/>
              </a:ext>
            </a:extLst>
          </p:cNvPr>
          <p:cNvSpPr>
            <a:spLocks noGrp="1"/>
          </p:cNvSpPr>
          <p:nvPr>
            <p:ph type="sldNum" sz="quarter" idx="4"/>
          </p:nvPr>
        </p:nvSpPr>
        <p:spPr/>
        <p:txBody>
          <a:bodyPr/>
          <a:lstStyle/>
          <a:p>
            <a:fld id="{2D00DFA4-54D8-426D-8AF1-9A684DA98554}" type="slidenum">
              <a:rPr lang="en-CA" smtClean="0"/>
              <a:pPr/>
              <a:t>15</a:t>
            </a:fld>
            <a:endParaRPr lang="en-CA"/>
          </a:p>
        </p:txBody>
      </p:sp>
    </p:spTree>
    <p:extLst>
      <p:ext uri="{BB962C8B-B14F-4D97-AF65-F5344CB8AC3E}">
        <p14:creationId xmlns:p14="http://schemas.microsoft.com/office/powerpoint/2010/main" val="3446588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844E-84E3-48A5-AE94-789092935E5B}"/>
              </a:ext>
            </a:extLst>
          </p:cNvPr>
          <p:cNvSpPr>
            <a:spLocks noGrp="1"/>
          </p:cNvSpPr>
          <p:nvPr>
            <p:ph type="title"/>
          </p:nvPr>
        </p:nvSpPr>
        <p:spPr/>
        <p:txBody>
          <a:bodyPr/>
          <a:lstStyle/>
          <a:p>
            <a:r>
              <a:rPr lang="fr-CA"/>
              <a:t>Rapports au conseil</a:t>
            </a:r>
            <a:endParaRPr lang="en-CA"/>
          </a:p>
        </p:txBody>
      </p:sp>
      <p:sp>
        <p:nvSpPr>
          <p:cNvPr id="3" name="Content Placeholder 2">
            <a:extLst>
              <a:ext uri="{FF2B5EF4-FFF2-40B4-BE49-F238E27FC236}">
                <a16:creationId xmlns:a16="http://schemas.microsoft.com/office/drawing/2014/main" id="{492EDFC1-6570-479E-8CC4-634C59C2CA79}"/>
              </a:ext>
            </a:extLst>
          </p:cNvPr>
          <p:cNvSpPr>
            <a:spLocks noGrp="1"/>
          </p:cNvSpPr>
          <p:nvPr>
            <p:ph idx="1"/>
          </p:nvPr>
        </p:nvSpPr>
        <p:spPr/>
        <p:txBody>
          <a:bodyPr>
            <a:normAutofit fontScale="70000" lnSpcReduction="20000"/>
          </a:bodyPr>
          <a:lstStyle/>
          <a:p>
            <a:pPr lvl="0"/>
            <a:r>
              <a:rPr lang="fr-CA"/>
              <a:t>Compte rendu du Bureau d’agrément (Luigi Benedicenti)</a:t>
            </a:r>
            <a:endParaRPr lang="en-CA"/>
          </a:p>
          <a:p>
            <a:pPr lvl="0"/>
            <a:r>
              <a:rPr lang="fr-CA"/>
              <a:t>Compte rendu du Bureau des conditions d’admission (Ron </a:t>
            </a:r>
            <a:r>
              <a:rPr lang="fr-CA" err="1"/>
              <a:t>LeBlanc</a:t>
            </a:r>
            <a:r>
              <a:rPr lang="fr-CA"/>
              <a:t>)</a:t>
            </a:r>
            <a:endParaRPr lang="en-CA"/>
          </a:p>
          <a:p>
            <a:pPr lvl="0"/>
            <a:r>
              <a:rPr lang="fr-CA"/>
              <a:t>Compte rendu du Comité des finances, d’audit et de gestion des risques (Lisa Doig) </a:t>
            </a:r>
            <a:endParaRPr lang="en-CA"/>
          </a:p>
          <a:p>
            <a:pPr lvl="0"/>
            <a:r>
              <a:rPr lang="fr-CA"/>
              <a:t>Registre des risques (Lisa Doig)</a:t>
            </a:r>
            <a:endParaRPr lang="en-CA"/>
          </a:p>
          <a:p>
            <a:pPr lvl="0"/>
            <a:r>
              <a:rPr lang="fr-CA"/>
              <a:t>Compte rendu du Comité sur la gouvernance (Jeff Holm)</a:t>
            </a:r>
            <a:endParaRPr lang="en-CA"/>
          </a:p>
          <a:p>
            <a:pPr lvl="0"/>
            <a:r>
              <a:rPr lang="fr-CA"/>
              <a:t>Compte rendu du Comité des ressources humaines (David Lynch)</a:t>
            </a:r>
            <a:endParaRPr lang="en-CA"/>
          </a:p>
          <a:p>
            <a:pPr lvl="0"/>
            <a:r>
              <a:rPr lang="fr-CA"/>
              <a:t>Compte rendu du Groupe de travail sur la planification stratégique (Jean Boudreau)</a:t>
            </a:r>
            <a:endParaRPr lang="en-CA"/>
          </a:p>
          <a:p>
            <a:pPr lvl="0"/>
            <a:r>
              <a:rPr lang="fr-CA"/>
              <a:t>Compte rendu de la championne 30 en 30 du conseil (Sandra Gwozdz)</a:t>
            </a:r>
            <a:endParaRPr lang="en-CA"/>
          </a:p>
          <a:p>
            <a:pPr lvl="0"/>
            <a:r>
              <a:rPr lang="fr-CA"/>
              <a:t>Liste annuelle des organisations partenaires (Gerard McDonald)</a:t>
            </a:r>
            <a:endParaRPr lang="en-CA"/>
          </a:p>
        </p:txBody>
      </p:sp>
      <p:sp>
        <p:nvSpPr>
          <p:cNvPr id="4" name="Slide Number Placeholder 3">
            <a:extLst>
              <a:ext uri="{FF2B5EF4-FFF2-40B4-BE49-F238E27FC236}">
                <a16:creationId xmlns:a16="http://schemas.microsoft.com/office/drawing/2014/main" id="{2BE899C6-4A9F-4B23-AB0B-840AC4E9E2BA}"/>
              </a:ext>
            </a:extLst>
          </p:cNvPr>
          <p:cNvSpPr>
            <a:spLocks noGrp="1"/>
          </p:cNvSpPr>
          <p:nvPr>
            <p:ph type="sldNum" sz="quarter" idx="4"/>
          </p:nvPr>
        </p:nvSpPr>
        <p:spPr/>
        <p:txBody>
          <a:bodyPr/>
          <a:lstStyle/>
          <a:p>
            <a:fld id="{2D00DFA4-54D8-426D-8AF1-9A684DA98554}" type="slidenum">
              <a:rPr lang="en-CA" smtClean="0"/>
              <a:pPr/>
              <a:t>16</a:t>
            </a:fld>
            <a:endParaRPr lang="en-CA"/>
          </a:p>
        </p:txBody>
      </p:sp>
    </p:spTree>
    <p:extLst>
      <p:ext uri="{BB962C8B-B14F-4D97-AF65-F5344CB8AC3E}">
        <p14:creationId xmlns:p14="http://schemas.microsoft.com/office/powerpoint/2010/main" val="3464843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6D3D1-469F-4FE4-A679-02158490651B}"/>
              </a:ext>
            </a:extLst>
          </p:cNvPr>
          <p:cNvSpPr>
            <a:spLocks noGrp="1"/>
          </p:cNvSpPr>
          <p:nvPr>
            <p:ph type="title"/>
          </p:nvPr>
        </p:nvSpPr>
        <p:spPr/>
        <p:txBody>
          <a:bodyPr/>
          <a:lstStyle/>
          <a:p>
            <a:r>
              <a:rPr lang="fr-CA"/>
              <a:t>Comptes rendus annuels </a:t>
            </a:r>
            <a:br>
              <a:rPr lang="fr-CA"/>
            </a:br>
            <a:r>
              <a:rPr lang="fr-CA"/>
              <a:t>des parties prenantes</a:t>
            </a:r>
            <a:endParaRPr lang="en-CA"/>
          </a:p>
        </p:txBody>
      </p:sp>
      <p:sp>
        <p:nvSpPr>
          <p:cNvPr id="3" name="Content Placeholder 2">
            <a:extLst>
              <a:ext uri="{FF2B5EF4-FFF2-40B4-BE49-F238E27FC236}">
                <a16:creationId xmlns:a16="http://schemas.microsoft.com/office/drawing/2014/main" id="{4BAC814D-2424-4662-A721-35847A425545}"/>
              </a:ext>
            </a:extLst>
          </p:cNvPr>
          <p:cNvSpPr>
            <a:spLocks noGrp="1"/>
          </p:cNvSpPr>
          <p:nvPr>
            <p:ph idx="1"/>
          </p:nvPr>
        </p:nvSpPr>
        <p:spPr/>
        <p:txBody>
          <a:bodyPr/>
          <a:lstStyle/>
          <a:p>
            <a:r>
              <a:rPr lang="fr-CA"/>
              <a:t>Les parties suivantes ont présenté aux conseils un compte rendu de leurs activités :</a:t>
            </a:r>
            <a:endParaRPr lang="en-CA"/>
          </a:p>
          <a:p>
            <a:pPr lvl="0"/>
            <a:r>
              <a:rPr lang="fr-CA"/>
              <a:t>Jim Nicell, Doyennes et doyens d’ingénierie Canada</a:t>
            </a:r>
            <a:endParaRPr lang="en-CA"/>
          </a:p>
          <a:p>
            <a:pPr lvl="0"/>
            <a:r>
              <a:rPr lang="fr-CA"/>
              <a:t>Wendy Vasquez, Fédération canadienne étudiante de génie</a:t>
            </a:r>
            <a:endParaRPr lang="en-CA"/>
          </a:p>
        </p:txBody>
      </p:sp>
      <p:sp>
        <p:nvSpPr>
          <p:cNvPr id="4" name="Slide Number Placeholder 3">
            <a:extLst>
              <a:ext uri="{FF2B5EF4-FFF2-40B4-BE49-F238E27FC236}">
                <a16:creationId xmlns:a16="http://schemas.microsoft.com/office/drawing/2014/main" id="{7DEAAAE2-DC1A-499C-9D3A-79743A5D8D98}"/>
              </a:ext>
            </a:extLst>
          </p:cNvPr>
          <p:cNvSpPr>
            <a:spLocks noGrp="1"/>
          </p:cNvSpPr>
          <p:nvPr>
            <p:ph type="sldNum" sz="quarter" idx="4"/>
          </p:nvPr>
        </p:nvSpPr>
        <p:spPr/>
        <p:txBody>
          <a:bodyPr/>
          <a:lstStyle/>
          <a:p>
            <a:fld id="{2D00DFA4-54D8-426D-8AF1-9A684DA98554}" type="slidenum">
              <a:rPr lang="en-CA" smtClean="0"/>
              <a:pPr/>
              <a:t>17</a:t>
            </a:fld>
            <a:endParaRPr lang="en-CA"/>
          </a:p>
        </p:txBody>
      </p:sp>
    </p:spTree>
    <p:extLst>
      <p:ext uri="{BB962C8B-B14F-4D97-AF65-F5344CB8AC3E}">
        <p14:creationId xmlns:p14="http://schemas.microsoft.com/office/powerpoint/2010/main" val="2093397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10A8D4-92B6-44F8-855A-E072C0FBDB3A}"/>
              </a:ext>
            </a:extLst>
          </p:cNvPr>
          <p:cNvSpPr>
            <a:spLocks noGrp="1"/>
          </p:cNvSpPr>
          <p:nvPr>
            <p:ph type="title"/>
          </p:nvPr>
        </p:nvSpPr>
        <p:spPr/>
        <p:txBody>
          <a:bodyPr/>
          <a:lstStyle/>
          <a:p>
            <a:r>
              <a:rPr lang="fr-CA"/>
              <a:t>Assemblée annuelle </a:t>
            </a:r>
            <a:br>
              <a:rPr lang="fr-CA"/>
            </a:br>
            <a:r>
              <a:rPr lang="fr-CA"/>
              <a:t>des membres</a:t>
            </a:r>
            <a:endParaRPr lang="en-CA"/>
          </a:p>
        </p:txBody>
      </p:sp>
      <p:sp>
        <p:nvSpPr>
          <p:cNvPr id="6" name="Text Placeholder 5">
            <a:extLst>
              <a:ext uri="{FF2B5EF4-FFF2-40B4-BE49-F238E27FC236}">
                <a16:creationId xmlns:a16="http://schemas.microsoft.com/office/drawing/2014/main" id="{C77C63F0-D3F0-442F-947C-BF9E8A59CD34}"/>
              </a:ext>
            </a:extLst>
          </p:cNvPr>
          <p:cNvSpPr>
            <a:spLocks noGrp="1"/>
          </p:cNvSpPr>
          <p:nvPr>
            <p:ph type="body" idx="1"/>
          </p:nvPr>
        </p:nvSpPr>
        <p:spPr/>
        <p:txBody>
          <a:bodyPr/>
          <a:lstStyle/>
          <a:p>
            <a:r>
              <a:rPr lang="en-CA"/>
              <a:t>23 </a:t>
            </a:r>
            <a:r>
              <a:rPr lang="en-CA" err="1"/>
              <a:t>mai</a:t>
            </a:r>
            <a:r>
              <a:rPr lang="en-CA"/>
              <a:t> 2020</a:t>
            </a:r>
          </a:p>
        </p:txBody>
      </p:sp>
      <p:sp>
        <p:nvSpPr>
          <p:cNvPr id="4" name="Slide Number Placeholder 3">
            <a:extLst>
              <a:ext uri="{FF2B5EF4-FFF2-40B4-BE49-F238E27FC236}">
                <a16:creationId xmlns:a16="http://schemas.microsoft.com/office/drawing/2014/main" id="{5179FF3E-B9D1-4676-8AA3-3F6D4630BBB2}"/>
              </a:ext>
            </a:extLst>
          </p:cNvPr>
          <p:cNvSpPr>
            <a:spLocks noGrp="1"/>
          </p:cNvSpPr>
          <p:nvPr>
            <p:ph type="sldNum" sz="quarter" idx="4"/>
          </p:nvPr>
        </p:nvSpPr>
        <p:spPr/>
        <p:txBody>
          <a:bodyPr/>
          <a:lstStyle/>
          <a:p>
            <a:fld id="{2D00DFA4-54D8-426D-8AF1-9A684DA98554}" type="slidenum">
              <a:rPr lang="en-CA" smtClean="0"/>
              <a:pPr/>
              <a:t>18</a:t>
            </a:fld>
            <a:endParaRPr lang="en-CA"/>
          </a:p>
        </p:txBody>
      </p:sp>
    </p:spTree>
    <p:extLst>
      <p:ext uri="{BB962C8B-B14F-4D97-AF65-F5344CB8AC3E}">
        <p14:creationId xmlns:p14="http://schemas.microsoft.com/office/powerpoint/2010/main" val="3522368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374FD-C678-4B14-8109-861D983CFA2B}"/>
              </a:ext>
            </a:extLst>
          </p:cNvPr>
          <p:cNvSpPr>
            <a:spLocks noGrp="1"/>
          </p:cNvSpPr>
          <p:nvPr>
            <p:ph type="title"/>
          </p:nvPr>
        </p:nvSpPr>
        <p:spPr/>
        <p:txBody>
          <a:bodyPr/>
          <a:lstStyle/>
          <a:p>
            <a:r>
              <a:rPr lang="fr-CA"/>
              <a:t>Assemblée annuelle des membres</a:t>
            </a:r>
            <a:endParaRPr lang="en-CA"/>
          </a:p>
        </p:txBody>
      </p:sp>
      <p:sp>
        <p:nvSpPr>
          <p:cNvPr id="3" name="Content Placeholder 2">
            <a:extLst>
              <a:ext uri="{FF2B5EF4-FFF2-40B4-BE49-F238E27FC236}">
                <a16:creationId xmlns:a16="http://schemas.microsoft.com/office/drawing/2014/main" id="{5A866F06-0712-49EA-B4F6-A967A6E4003B}"/>
              </a:ext>
            </a:extLst>
          </p:cNvPr>
          <p:cNvSpPr>
            <a:spLocks noGrp="1"/>
          </p:cNvSpPr>
          <p:nvPr>
            <p:ph idx="1"/>
          </p:nvPr>
        </p:nvSpPr>
        <p:spPr/>
        <p:txBody>
          <a:bodyPr/>
          <a:lstStyle/>
          <a:p>
            <a:r>
              <a:rPr lang="fr-CA"/>
              <a:t>Jonathan </a:t>
            </a:r>
            <a:r>
              <a:rPr lang="fr-CA" err="1"/>
              <a:t>Epp</a:t>
            </a:r>
            <a:r>
              <a:rPr lang="fr-CA"/>
              <a:t>, ancien président d’Engineers Geoscientists Manitoba, a présidé l’assemblée annuelle des membres. </a:t>
            </a:r>
            <a:endParaRPr lang="en-CA"/>
          </a:p>
        </p:txBody>
      </p:sp>
      <p:sp>
        <p:nvSpPr>
          <p:cNvPr id="4" name="Slide Number Placeholder 3">
            <a:extLst>
              <a:ext uri="{FF2B5EF4-FFF2-40B4-BE49-F238E27FC236}">
                <a16:creationId xmlns:a16="http://schemas.microsoft.com/office/drawing/2014/main" id="{6E4A2931-0A70-4D24-9D87-C715134D73F9}"/>
              </a:ext>
            </a:extLst>
          </p:cNvPr>
          <p:cNvSpPr>
            <a:spLocks noGrp="1"/>
          </p:cNvSpPr>
          <p:nvPr>
            <p:ph type="sldNum" sz="quarter" idx="4"/>
          </p:nvPr>
        </p:nvSpPr>
        <p:spPr/>
        <p:txBody>
          <a:bodyPr/>
          <a:lstStyle/>
          <a:p>
            <a:fld id="{2D00DFA4-54D8-426D-8AF1-9A684DA98554}" type="slidenum">
              <a:rPr lang="en-CA" smtClean="0"/>
              <a:pPr/>
              <a:t>19</a:t>
            </a:fld>
            <a:endParaRPr lang="en-CA"/>
          </a:p>
        </p:txBody>
      </p:sp>
    </p:spTree>
    <p:extLst>
      <p:ext uri="{BB962C8B-B14F-4D97-AF65-F5344CB8AC3E}">
        <p14:creationId xmlns:p14="http://schemas.microsoft.com/office/powerpoint/2010/main" val="193942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B1D-8538-41F6-9526-425306D2CC65}"/>
              </a:ext>
            </a:extLst>
          </p:cNvPr>
          <p:cNvSpPr>
            <a:spLocks noGrp="1"/>
          </p:cNvSpPr>
          <p:nvPr>
            <p:ph type="title"/>
          </p:nvPr>
        </p:nvSpPr>
        <p:spPr/>
        <p:txBody>
          <a:bodyPr/>
          <a:lstStyle/>
          <a:p>
            <a:r>
              <a:rPr lang="en-CA"/>
              <a:t>Documents</a:t>
            </a:r>
          </a:p>
        </p:txBody>
      </p:sp>
      <p:sp>
        <p:nvSpPr>
          <p:cNvPr id="3" name="Content Placeholder 2">
            <a:extLst>
              <a:ext uri="{FF2B5EF4-FFF2-40B4-BE49-F238E27FC236}">
                <a16:creationId xmlns:a16="http://schemas.microsoft.com/office/drawing/2014/main" id="{3945CC35-E4DC-447B-8F4B-1270F32EF1CF}"/>
              </a:ext>
            </a:extLst>
          </p:cNvPr>
          <p:cNvSpPr>
            <a:spLocks noGrp="1"/>
          </p:cNvSpPr>
          <p:nvPr>
            <p:ph idx="1"/>
          </p:nvPr>
        </p:nvSpPr>
        <p:spPr/>
        <p:txBody>
          <a:bodyPr/>
          <a:lstStyle/>
          <a:p>
            <a:r>
              <a:rPr lang="fr-CA"/>
              <a:t>Tous les documents de réunion, notamment l’ordre du jour, les rapports et les présentations peuvent être consultés sur le </a:t>
            </a:r>
            <a:r>
              <a:rPr lang="fr-CA" u="sng">
                <a:hlinkClick r:id="rId2"/>
              </a:rPr>
              <a:t>site Web d’Ingénieurs Canada</a:t>
            </a:r>
            <a:r>
              <a:rPr lang="fr-CA"/>
              <a:t>.</a:t>
            </a:r>
            <a:endParaRPr lang="en-CA"/>
          </a:p>
        </p:txBody>
      </p:sp>
      <p:sp>
        <p:nvSpPr>
          <p:cNvPr id="4" name="Slide Number Placeholder 3">
            <a:extLst>
              <a:ext uri="{FF2B5EF4-FFF2-40B4-BE49-F238E27FC236}">
                <a16:creationId xmlns:a16="http://schemas.microsoft.com/office/drawing/2014/main" id="{A08D35C1-93EB-4B54-B4F6-DB947FBE6125}"/>
              </a:ext>
            </a:extLst>
          </p:cNvPr>
          <p:cNvSpPr>
            <a:spLocks noGrp="1"/>
          </p:cNvSpPr>
          <p:nvPr>
            <p:ph type="sldNum" sz="quarter" idx="4"/>
          </p:nvPr>
        </p:nvSpPr>
        <p:spPr/>
        <p:txBody>
          <a:bodyPr/>
          <a:lstStyle/>
          <a:p>
            <a:fld id="{2D00DFA4-54D8-426D-8AF1-9A684DA98554}" type="slidenum">
              <a:rPr lang="en-CA" smtClean="0"/>
              <a:pPr/>
              <a:t>2</a:t>
            </a:fld>
            <a:endParaRPr lang="en-CA"/>
          </a:p>
        </p:txBody>
      </p:sp>
    </p:spTree>
    <p:extLst>
      <p:ext uri="{BB962C8B-B14F-4D97-AF65-F5344CB8AC3E}">
        <p14:creationId xmlns:p14="http://schemas.microsoft.com/office/powerpoint/2010/main" val="109883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228E-94AA-490F-A5EA-A6A54A82F60C}"/>
              </a:ext>
            </a:extLst>
          </p:cNvPr>
          <p:cNvSpPr>
            <a:spLocks noGrp="1"/>
          </p:cNvSpPr>
          <p:nvPr>
            <p:ph type="title"/>
          </p:nvPr>
        </p:nvSpPr>
        <p:spPr/>
        <p:txBody>
          <a:bodyPr/>
          <a:lstStyle/>
          <a:p>
            <a:r>
              <a:rPr lang="fr-CA"/>
              <a:t>Rapports aux membres</a:t>
            </a:r>
            <a:endParaRPr lang="en-CA"/>
          </a:p>
        </p:txBody>
      </p:sp>
      <p:sp>
        <p:nvSpPr>
          <p:cNvPr id="3" name="Content Placeholder 2">
            <a:extLst>
              <a:ext uri="{FF2B5EF4-FFF2-40B4-BE49-F238E27FC236}">
                <a16:creationId xmlns:a16="http://schemas.microsoft.com/office/drawing/2014/main" id="{0F512081-D929-412A-A7FF-2582A50EC8EC}"/>
              </a:ext>
            </a:extLst>
          </p:cNvPr>
          <p:cNvSpPr>
            <a:spLocks noGrp="1"/>
          </p:cNvSpPr>
          <p:nvPr>
            <p:ph idx="1"/>
          </p:nvPr>
        </p:nvSpPr>
        <p:spPr/>
        <p:txBody>
          <a:bodyPr/>
          <a:lstStyle/>
          <a:p>
            <a:r>
              <a:rPr lang="fr-CA"/>
              <a:t>David Lynch a présenté aux membres le Rapport annuel 2019 d’Ingénieurs Canada et le Rapport annuel de rendement stratégique.</a:t>
            </a:r>
            <a:endParaRPr lang="en-CA"/>
          </a:p>
          <a:p>
            <a:endParaRPr lang="en-CA"/>
          </a:p>
        </p:txBody>
      </p:sp>
      <p:sp>
        <p:nvSpPr>
          <p:cNvPr id="4" name="Slide Number Placeholder 3">
            <a:extLst>
              <a:ext uri="{FF2B5EF4-FFF2-40B4-BE49-F238E27FC236}">
                <a16:creationId xmlns:a16="http://schemas.microsoft.com/office/drawing/2014/main" id="{F92ED5BE-A15C-4D07-8244-9E00414DFFEC}"/>
              </a:ext>
            </a:extLst>
          </p:cNvPr>
          <p:cNvSpPr>
            <a:spLocks noGrp="1"/>
          </p:cNvSpPr>
          <p:nvPr>
            <p:ph type="sldNum" sz="quarter" idx="4"/>
          </p:nvPr>
        </p:nvSpPr>
        <p:spPr/>
        <p:txBody>
          <a:bodyPr/>
          <a:lstStyle/>
          <a:p>
            <a:fld id="{2D00DFA4-54D8-426D-8AF1-9A684DA98554}" type="slidenum">
              <a:rPr lang="en-CA" smtClean="0"/>
              <a:pPr/>
              <a:t>20</a:t>
            </a:fld>
            <a:endParaRPr lang="en-CA"/>
          </a:p>
        </p:txBody>
      </p:sp>
    </p:spTree>
    <p:extLst>
      <p:ext uri="{BB962C8B-B14F-4D97-AF65-F5344CB8AC3E}">
        <p14:creationId xmlns:p14="http://schemas.microsoft.com/office/powerpoint/2010/main" val="1559098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EDF84-DB00-4819-B695-A9836F41E71B}"/>
              </a:ext>
            </a:extLst>
          </p:cNvPr>
          <p:cNvSpPr>
            <a:spLocks noGrp="1"/>
          </p:cNvSpPr>
          <p:nvPr>
            <p:ph type="title"/>
          </p:nvPr>
        </p:nvSpPr>
        <p:spPr/>
        <p:txBody>
          <a:bodyPr/>
          <a:lstStyle/>
          <a:p>
            <a:r>
              <a:rPr lang="fr-CA"/>
              <a:t>Comité d’audit</a:t>
            </a:r>
            <a:endParaRPr lang="en-CA"/>
          </a:p>
        </p:txBody>
      </p:sp>
      <p:sp>
        <p:nvSpPr>
          <p:cNvPr id="3" name="Content Placeholder 2">
            <a:extLst>
              <a:ext uri="{FF2B5EF4-FFF2-40B4-BE49-F238E27FC236}">
                <a16:creationId xmlns:a16="http://schemas.microsoft.com/office/drawing/2014/main" id="{D80E374F-ABD4-4EB7-8803-0C594BD2B388}"/>
              </a:ext>
            </a:extLst>
          </p:cNvPr>
          <p:cNvSpPr>
            <a:spLocks noGrp="1"/>
          </p:cNvSpPr>
          <p:nvPr>
            <p:ph idx="1"/>
          </p:nvPr>
        </p:nvSpPr>
        <p:spPr/>
        <p:txBody>
          <a:bodyPr/>
          <a:lstStyle/>
          <a:p>
            <a:r>
              <a:rPr lang="fr-CA"/>
              <a:t>Les états financiers audités de 2019 ont été approuvés, et le cabinet KPMG a été nommé comme auditeur pour 2020.</a:t>
            </a:r>
            <a:endParaRPr lang="en-CA"/>
          </a:p>
        </p:txBody>
      </p:sp>
      <p:sp>
        <p:nvSpPr>
          <p:cNvPr id="4" name="Slide Number Placeholder 3">
            <a:extLst>
              <a:ext uri="{FF2B5EF4-FFF2-40B4-BE49-F238E27FC236}">
                <a16:creationId xmlns:a16="http://schemas.microsoft.com/office/drawing/2014/main" id="{0554C3ED-338B-447B-A539-53F2768C3A4C}"/>
              </a:ext>
            </a:extLst>
          </p:cNvPr>
          <p:cNvSpPr>
            <a:spLocks noGrp="1"/>
          </p:cNvSpPr>
          <p:nvPr>
            <p:ph type="sldNum" sz="quarter" idx="4"/>
          </p:nvPr>
        </p:nvSpPr>
        <p:spPr/>
        <p:txBody>
          <a:bodyPr/>
          <a:lstStyle/>
          <a:p>
            <a:fld id="{2D00DFA4-54D8-426D-8AF1-9A684DA98554}" type="slidenum">
              <a:rPr lang="en-CA" smtClean="0"/>
              <a:pPr/>
              <a:t>21</a:t>
            </a:fld>
            <a:endParaRPr lang="en-CA"/>
          </a:p>
        </p:txBody>
      </p:sp>
    </p:spTree>
    <p:extLst>
      <p:ext uri="{BB962C8B-B14F-4D97-AF65-F5344CB8AC3E}">
        <p14:creationId xmlns:p14="http://schemas.microsoft.com/office/powerpoint/2010/main" val="2495841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428A-3ABB-4473-B6E6-C1A0F7423C85}"/>
              </a:ext>
            </a:extLst>
          </p:cNvPr>
          <p:cNvSpPr>
            <a:spLocks noGrp="1"/>
          </p:cNvSpPr>
          <p:nvPr>
            <p:ph type="title"/>
          </p:nvPr>
        </p:nvSpPr>
        <p:spPr/>
        <p:txBody>
          <a:bodyPr/>
          <a:lstStyle/>
          <a:p>
            <a:r>
              <a:rPr lang="fr-CA"/>
              <a:t>Mise à jour du Règlement administratif</a:t>
            </a:r>
            <a:endParaRPr lang="en-CA"/>
          </a:p>
        </p:txBody>
      </p:sp>
      <p:sp>
        <p:nvSpPr>
          <p:cNvPr id="3" name="Content Placeholder 2">
            <a:extLst>
              <a:ext uri="{FF2B5EF4-FFF2-40B4-BE49-F238E27FC236}">
                <a16:creationId xmlns:a16="http://schemas.microsoft.com/office/drawing/2014/main" id="{7F0B3C4E-645F-46CD-A06C-718B09493E12}"/>
              </a:ext>
            </a:extLst>
          </p:cNvPr>
          <p:cNvSpPr>
            <a:spLocks noGrp="1"/>
          </p:cNvSpPr>
          <p:nvPr>
            <p:ph idx="1"/>
          </p:nvPr>
        </p:nvSpPr>
        <p:spPr/>
        <p:txBody>
          <a:bodyPr>
            <a:normAutofit fontScale="92500" lnSpcReduction="10000"/>
          </a:bodyPr>
          <a:lstStyle/>
          <a:p>
            <a:r>
              <a:rPr lang="fr-CA"/>
              <a:t>On a modifié le Règlement administratif en supprimant le montant précis de la cotisation par personne. De ce fait, les membres devront approuver chaque année le montant de la cotisation.</a:t>
            </a:r>
          </a:p>
          <a:p>
            <a:r>
              <a:rPr lang="fr-CA"/>
              <a:t>Toute modification de la cotisation par personne entrera en vigueur 18 mois après la décision des membres. Si les membres ne s’entendent pas sur le montant au plus tard le 1</a:t>
            </a:r>
            <a:r>
              <a:rPr lang="fr-CA" baseline="30000"/>
              <a:t>er</a:t>
            </a:r>
            <a:r>
              <a:rPr lang="fr-CA"/>
              <a:t> juillet de l’année, la cotisation existante restera en vigueur.</a:t>
            </a:r>
            <a:endParaRPr lang="en-CA"/>
          </a:p>
          <a:p>
            <a:endParaRPr lang="en-CA"/>
          </a:p>
        </p:txBody>
      </p:sp>
      <p:sp>
        <p:nvSpPr>
          <p:cNvPr id="4" name="Slide Number Placeholder 3">
            <a:extLst>
              <a:ext uri="{FF2B5EF4-FFF2-40B4-BE49-F238E27FC236}">
                <a16:creationId xmlns:a16="http://schemas.microsoft.com/office/drawing/2014/main" id="{686D686A-DE6F-4C44-B50B-AC891EFC36D5}"/>
              </a:ext>
            </a:extLst>
          </p:cNvPr>
          <p:cNvSpPr>
            <a:spLocks noGrp="1"/>
          </p:cNvSpPr>
          <p:nvPr>
            <p:ph type="sldNum" sz="quarter" idx="4"/>
          </p:nvPr>
        </p:nvSpPr>
        <p:spPr/>
        <p:txBody>
          <a:bodyPr/>
          <a:lstStyle/>
          <a:p>
            <a:fld id="{2D00DFA4-54D8-426D-8AF1-9A684DA98554}" type="slidenum">
              <a:rPr lang="en-CA" smtClean="0"/>
              <a:pPr/>
              <a:t>22</a:t>
            </a:fld>
            <a:endParaRPr lang="en-CA"/>
          </a:p>
        </p:txBody>
      </p:sp>
    </p:spTree>
    <p:extLst>
      <p:ext uri="{BB962C8B-B14F-4D97-AF65-F5344CB8AC3E}">
        <p14:creationId xmlns:p14="http://schemas.microsoft.com/office/powerpoint/2010/main" val="1336769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5A68-8B5E-4D61-9B45-BC16BAA1AD31}"/>
              </a:ext>
            </a:extLst>
          </p:cNvPr>
          <p:cNvSpPr>
            <a:spLocks noGrp="1"/>
          </p:cNvSpPr>
          <p:nvPr>
            <p:ph type="title"/>
          </p:nvPr>
        </p:nvSpPr>
        <p:spPr/>
        <p:txBody>
          <a:bodyPr/>
          <a:lstStyle/>
          <a:p>
            <a:r>
              <a:rPr lang="fr-CA"/>
              <a:t>Présentations des organismes </a:t>
            </a:r>
            <a:br>
              <a:rPr lang="fr-CA"/>
            </a:br>
            <a:r>
              <a:rPr lang="fr-CA"/>
              <a:t>de réglementation</a:t>
            </a:r>
            <a:endParaRPr lang="en-CA"/>
          </a:p>
        </p:txBody>
      </p:sp>
      <p:sp>
        <p:nvSpPr>
          <p:cNvPr id="3" name="Content Placeholder 2">
            <a:extLst>
              <a:ext uri="{FF2B5EF4-FFF2-40B4-BE49-F238E27FC236}">
                <a16:creationId xmlns:a16="http://schemas.microsoft.com/office/drawing/2014/main" id="{3FC61753-CED3-40CD-A975-216A5E3F7E28}"/>
              </a:ext>
            </a:extLst>
          </p:cNvPr>
          <p:cNvSpPr>
            <a:spLocks noGrp="1"/>
          </p:cNvSpPr>
          <p:nvPr>
            <p:ph idx="1"/>
          </p:nvPr>
        </p:nvSpPr>
        <p:spPr/>
        <p:txBody>
          <a:bodyPr/>
          <a:lstStyle/>
          <a:p>
            <a:r>
              <a:rPr lang="fr-CA"/>
              <a:t>Lors d’une séance tenue plus tôt, les organismes de réglementation ont donné un aperçu de leurs principaux succès, des leçons apprises, des pratiques prometteuses et des défis de la profession. Ces présentations sont </a:t>
            </a:r>
            <a:r>
              <a:rPr lang="fr-CA" u="sng">
                <a:hlinkClick r:id="rId2"/>
              </a:rPr>
              <a:t>accessibles dans le site Web d’Ingénieurs Canada</a:t>
            </a:r>
            <a:r>
              <a:rPr lang="fr-CA"/>
              <a:t>.</a:t>
            </a:r>
            <a:endParaRPr lang="en-CA"/>
          </a:p>
        </p:txBody>
      </p:sp>
      <p:sp>
        <p:nvSpPr>
          <p:cNvPr id="4" name="Slide Number Placeholder 3">
            <a:extLst>
              <a:ext uri="{FF2B5EF4-FFF2-40B4-BE49-F238E27FC236}">
                <a16:creationId xmlns:a16="http://schemas.microsoft.com/office/drawing/2014/main" id="{09696AD3-E5BA-47BE-969C-D906753C72E7}"/>
              </a:ext>
            </a:extLst>
          </p:cNvPr>
          <p:cNvSpPr>
            <a:spLocks noGrp="1"/>
          </p:cNvSpPr>
          <p:nvPr>
            <p:ph type="sldNum" sz="quarter" idx="4"/>
          </p:nvPr>
        </p:nvSpPr>
        <p:spPr/>
        <p:txBody>
          <a:bodyPr/>
          <a:lstStyle/>
          <a:p>
            <a:fld id="{2D00DFA4-54D8-426D-8AF1-9A684DA98554}" type="slidenum">
              <a:rPr lang="en-CA" smtClean="0"/>
              <a:pPr/>
              <a:t>23</a:t>
            </a:fld>
            <a:endParaRPr lang="en-CA"/>
          </a:p>
        </p:txBody>
      </p:sp>
    </p:spTree>
    <p:extLst>
      <p:ext uri="{BB962C8B-B14F-4D97-AF65-F5344CB8AC3E}">
        <p14:creationId xmlns:p14="http://schemas.microsoft.com/office/powerpoint/2010/main" val="3318903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D4B280-C758-4966-9EC5-2C9E98064ABA}"/>
              </a:ext>
            </a:extLst>
          </p:cNvPr>
          <p:cNvSpPr>
            <a:spLocks noGrp="1"/>
          </p:cNvSpPr>
          <p:nvPr>
            <p:ph type="title"/>
          </p:nvPr>
        </p:nvSpPr>
        <p:spPr/>
        <p:txBody>
          <a:bodyPr/>
          <a:lstStyle/>
          <a:p>
            <a:r>
              <a:rPr lang="fr-CA"/>
              <a:t>Élections et nominations</a:t>
            </a:r>
            <a:endParaRPr lang="en-CA"/>
          </a:p>
        </p:txBody>
      </p:sp>
      <p:sp>
        <p:nvSpPr>
          <p:cNvPr id="6" name="Text Placeholder 5">
            <a:extLst>
              <a:ext uri="{FF2B5EF4-FFF2-40B4-BE49-F238E27FC236}">
                <a16:creationId xmlns:a16="http://schemas.microsoft.com/office/drawing/2014/main" id="{FAD82453-DFE0-4C13-AEFF-4137ED4E3904}"/>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8A0A9B51-3F3D-4B7B-A5D8-9E85BA9E636D}"/>
              </a:ext>
            </a:extLst>
          </p:cNvPr>
          <p:cNvSpPr>
            <a:spLocks noGrp="1"/>
          </p:cNvSpPr>
          <p:nvPr>
            <p:ph type="sldNum" sz="quarter" idx="4"/>
          </p:nvPr>
        </p:nvSpPr>
        <p:spPr/>
        <p:txBody>
          <a:bodyPr/>
          <a:lstStyle/>
          <a:p>
            <a:fld id="{2D00DFA4-54D8-426D-8AF1-9A684DA98554}" type="slidenum">
              <a:rPr lang="en-CA" smtClean="0"/>
              <a:pPr/>
              <a:t>24</a:t>
            </a:fld>
            <a:endParaRPr lang="en-CA"/>
          </a:p>
        </p:txBody>
      </p:sp>
    </p:spTree>
    <p:extLst>
      <p:ext uri="{BB962C8B-B14F-4D97-AF65-F5344CB8AC3E}">
        <p14:creationId xmlns:p14="http://schemas.microsoft.com/office/powerpoint/2010/main" val="345850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E2E4-60FA-4903-AE4C-BBD0E2D75B8E}"/>
              </a:ext>
            </a:extLst>
          </p:cNvPr>
          <p:cNvSpPr>
            <a:spLocks noGrp="1"/>
          </p:cNvSpPr>
          <p:nvPr>
            <p:ph type="title"/>
          </p:nvPr>
        </p:nvSpPr>
        <p:spPr/>
        <p:txBody>
          <a:bodyPr/>
          <a:lstStyle/>
          <a:p>
            <a:r>
              <a:rPr lang="fr-CA"/>
              <a:t>Élection du président élu</a:t>
            </a:r>
            <a:endParaRPr lang="en-CA"/>
          </a:p>
        </p:txBody>
      </p:sp>
      <p:sp>
        <p:nvSpPr>
          <p:cNvPr id="3" name="Content Placeholder 2">
            <a:extLst>
              <a:ext uri="{FF2B5EF4-FFF2-40B4-BE49-F238E27FC236}">
                <a16:creationId xmlns:a16="http://schemas.microsoft.com/office/drawing/2014/main" id="{4C31B7A7-454C-4178-8A8B-A230E487A6C4}"/>
              </a:ext>
            </a:extLst>
          </p:cNvPr>
          <p:cNvSpPr>
            <a:spLocks noGrp="1"/>
          </p:cNvSpPr>
          <p:nvPr>
            <p:ph idx="1"/>
          </p:nvPr>
        </p:nvSpPr>
        <p:spPr/>
        <p:txBody>
          <a:bodyPr/>
          <a:lstStyle/>
          <a:p>
            <a:r>
              <a:rPr lang="fr-CA"/>
              <a:t>Le conseil a élu Danny Chui au poste de président élu.</a:t>
            </a:r>
            <a:endParaRPr lang="en-CA"/>
          </a:p>
        </p:txBody>
      </p:sp>
      <p:sp>
        <p:nvSpPr>
          <p:cNvPr id="4" name="Slide Number Placeholder 3">
            <a:extLst>
              <a:ext uri="{FF2B5EF4-FFF2-40B4-BE49-F238E27FC236}">
                <a16:creationId xmlns:a16="http://schemas.microsoft.com/office/drawing/2014/main" id="{C7D1E4C7-48F2-4CBC-9107-2785A9F966CE}"/>
              </a:ext>
            </a:extLst>
          </p:cNvPr>
          <p:cNvSpPr>
            <a:spLocks noGrp="1"/>
          </p:cNvSpPr>
          <p:nvPr>
            <p:ph type="sldNum" sz="quarter" idx="4"/>
          </p:nvPr>
        </p:nvSpPr>
        <p:spPr/>
        <p:txBody>
          <a:bodyPr/>
          <a:lstStyle/>
          <a:p>
            <a:fld id="{2D00DFA4-54D8-426D-8AF1-9A684DA98554}" type="slidenum">
              <a:rPr lang="en-CA" smtClean="0"/>
              <a:pPr/>
              <a:t>25</a:t>
            </a:fld>
            <a:endParaRPr lang="en-CA"/>
          </a:p>
        </p:txBody>
      </p:sp>
    </p:spTree>
    <p:extLst>
      <p:ext uri="{BB962C8B-B14F-4D97-AF65-F5344CB8AC3E}">
        <p14:creationId xmlns:p14="http://schemas.microsoft.com/office/powerpoint/2010/main" val="2584323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4841B-E783-4E4C-9EB1-DD3040678F09}"/>
              </a:ext>
            </a:extLst>
          </p:cNvPr>
          <p:cNvSpPr>
            <a:spLocks noGrp="1"/>
          </p:cNvSpPr>
          <p:nvPr>
            <p:ph type="title"/>
          </p:nvPr>
        </p:nvSpPr>
        <p:spPr/>
        <p:txBody>
          <a:bodyPr/>
          <a:lstStyle/>
          <a:p>
            <a:r>
              <a:rPr lang="fr-CA"/>
              <a:t>Nomination d’administrateurs</a:t>
            </a:r>
            <a:br>
              <a:rPr lang="fr-CA"/>
            </a:br>
            <a:r>
              <a:rPr lang="fr-CA"/>
              <a:t>et administratrices</a:t>
            </a:r>
            <a:endParaRPr lang="en-CA"/>
          </a:p>
        </p:txBody>
      </p:sp>
      <p:sp>
        <p:nvSpPr>
          <p:cNvPr id="3" name="Content Placeholder 2">
            <a:extLst>
              <a:ext uri="{FF2B5EF4-FFF2-40B4-BE49-F238E27FC236}">
                <a16:creationId xmlns:a16="http://schemas.microsoft.com/office/drawing/2014/main" id="{28DF9F01-251E-4C04-A004-F57F5CDD94D7}"/>
              </a:ext>
            </a:extLst>
          </p:cNvPr>
          <p:cNvSpPr>
            <a:spLocks noGrp="1"/>
          </p:cNvSpPr>
          <p:nvPr>
            <p:ph idx="1"/>
          </p:nvPr>
        </p:nvSpPr>
        <p:spPr/>
        <p:txBody>
          <a:bodyPr>
            <a:normAutofit fontScale="70000" lnSpcReduction="20000"/>
          </a:bodyPr>
          <a:lstStyle/>
          <a:p>
            <a:r>
              <a:rPr lang="fr-CA"/>
              <a:t>Les membres ont approuvé la nomination des administratrices et administrateurs suivants pour les mandats indiqués :</a:t>
            </a:r>
            <a:endParaRPr lang="en-CA"/>
          </a:p>
          <a:p>
            <a:pPr lvl="1"/>
            <a:r>
              <a:rPr lang="fr-CA"/>
              <a:t>Jean Boudreau, Nouveau-Brunswick, 2020-2022 </a:t>
            </a:r>
            <a:endParaRPr lang="en-CA"/>
          </a:p>
          <a:p>
            <a:pPr lvl="1"/>
            <a:r>
              <a:rPr lang="fr-CA"/>
              <a:t>Victor Benz, Alberta, 2020-2023</a:t>
            </a:r>
            <a:endParaRPr lang="en-CA"/>
          </a:p>
          <a:p>
            <a:pPr lvl="1"/>
            <a:r>
              <a:rPr lang="fr-CA"/>
              <a:t>Tim Joseph, Alberta, 2020-2023</a:t>
            </a:r>
            <a:endParaRPr lang="en-CA"/>
          </a:p>
          <a:p>
            <a:pPr lvl="1"/>
            <a:r>
              <a:rPr lang="fr-CA"/>
              <a:t>Jeff Card, Terre-Neuve-et-Labrador, 2020-2023</a:t>
            </a:r>
            <a:endParaRPr lang="en-CA"/>
          </a:p>
          <a:p>
            <a:pPr lvl="1"/>
            <a:r>
              <a:rPr lang="fr-CA"/>
              <a:t>Sudhir Jha, Territoires du Nord-Ouest et Nunavut, 2020-2023</a:t>
            </a:r>
            <a:endParaRPr lang="en-CA"/>
          </a:p>
          <a:p>
            <a:pPr lvl="1"/>
            <a:r>
              <a:rPr lang="fr-CA"/>
              <a:t>Danny Chui, Ontario, 2020-2023</a:t>
            </a:r>
            <a:endParaRPr lang="en-CA"/>
          </a:p>
          <a:p>
            <a:pPr lvl="1"/>
            <a:r>
              <a:rPr lang="fr-CA"/>
              <a:t>Nancy Hill, Ontario, 2020-2023</a:t>
            </a:r>
            <a:endParaRPr lang="en-CA"/>
          </a:p>
          <a:p>
            <a:pPr lvl="1"/>
            <a:r>
              <a:rPr lang="fr-CA"/>
              <a:t>Justin Dunn, Île-du-Prince-Édouard, 2020-2023</a:t>
            </a:r>
            <a:endParaRPr lang="en-CA"/>
          </a:p>
          <a:p>
            <a:pPr lvl="1"/>
            <a:r>
              <a:rPr lang="fr-CA"/>
              <a:t>Maxime </a:t>
            </a:r>
            <a:r>
              <a:rPr lang="fr-CA" err="1"/>
              <a:t>Belletête</a:t>
            </a:r>
            <a:r>
              <a:rPr lang="fr-CA"/>
              <a:t>, Québec, 2020-2023</a:t>
            </a:r>
            <a:endParaRPr lang="en-CA"/>
          </a:p>
          <a:p>
            <a:pPr lvl="1"/>
            <a:r>
              <a:rPr lang="fr-CA"/>
              <a:t>Nicolas Turgeon, Québec, 2020-2023</a:t>
            </a:r>
            <a:endParaRPr lang="en-CA"/>
          </a:p>
        </p:txBody>
      </p:sp>
      <p:sp>
        <p:nvSpPr>
          <p:cNvPr id="4" name="Slide Number Placeholder 3">
            <a:extLst>
              <a:ext uri="{FF2B5EF4-FFF2-40B4-BE49-F238E27FC236}">
                <a16:creationId xmlns:a16="http://schemas.microsoft.com/office/drawing/2014/main" id="{24945232-5B7A-49FB-B6B9-B13FC6B489CF}"/>
              </a:ext>
            </a:extLst>
          </p:cNvPr>
          <p:cNvSpPr>
            <a:spLocks noGrp="1"/>
          </p:cNvSpPr>
          <p:nvPr>
            <p:ph type="sldNum" sz="quarter" idx="4"/>
          </p:nvPr>
        </p:nvSpPr>
        <p:spPr/>
        <p:txBody>
          <a:bodyPr/>
          <a:lstStyle/>
          <a:p>
            <a:fld id="{2D00DFA4-54D8-426D-8AF1-9A684DA98554}" type="slidenum">
              <a:rPr lang="en-CA" smtClean="0"/>
              <a:pPr/>
              <a:t>26</a:t>
            </a:fld>
            <a:endParaRPr lang="en-CA"/>
          </a:p>
        </p:txBody>
      </p:sp>
    </p:spTree>
    <p:extLst>
      <p:ext uri="{BB962C8B-B14F-4D97-AF65-F5344CB8AC3E}">
        <p14:creationId xmlns:p14="http://schemas.microsoft.com/office/powerpoint/2010/main" val="1619025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E7094-9810-4F2A-A6F0-AB77A372DED9}"/>
              </a:ext>
            </a:extLst>
          </p:cNvPr>
          <p:cNvSpPr>
            <a:spLocks noGrp="1"/>
          </p:cNvSpPr>
          <p:nvPr>
            <p:ph type="title"/>
          </p:nvPr>
        </p:nvSpPr>
        <p:spPr/>
        <p:txBody>
          <a:bodyPr>
            <a:normAutofit/>
          </a:bodyPr>
          <a:lstStyle/>
          <a:p>
            <a:r>
              <a:rPr lang="fr-CA"/>
              <a:t>Nomination du Comité </a:t>
            </a:r>
            <a:br>
              <a:rPr lang="fr-CA"/>
            </a:br>
            <a:r>
              <a:rPr lang="fr-CA"/>
              <a:t>des ressources humaines </a:t>
            </a:r>
            <a:endParaRPr lang="en-CA"/>
          </a:p>
        </p:txBody>
      </p:sp>
      <p:sp>
        <p:nvSpPr>
          <p:cNvPr id="3" name="Content Placeholder 2">
            <a:extLst>
              <a:ext uri="{FF2B5EF4-FFF2-40B4-BE49-F238E27FC236}">
                <a16:creationId xmlns:a16="http://schemas.microsoft.com/office/drawing/2014/main" id="{133277A3-7CB2-4736-A316-FD55D6EF1F7D}"/>
              </a:ext>
            </a:extLst>
          </p:cNvPr>
          <p:cNvSpPr>
            <a:spLocks noGrp="1"/>
          </p:cNvSpPr>
          <p:nvPr>
            <p:ph idx="1"/>
          </p:nvPr>
        </p:nvSpPr>
        <p:spPr/>
        <p:txBody>
          <a:bodyPr>
            <a:normAutofit lnSpcReduction="10000"/>
          </a:bodyPr>
          <a:lstStyle/>
          <a:p>
            <a:r>
              <a:rPr lang="fr-CA"/>
              <a:t>Les administratrices et administrateurs suivants ont été nommés au Comité des ressources humaines </a:t>
            </a:r>
            <a:br>
              <a:rPr lang="fr-CA"/>
            </a:br>
            <a:r>
              <a:rPr lang="fr-CA"/>
              <a:t>de 2020-2021 :</a:t>
            </a:r>
            <a:endParaRPr lang="en-CA"/>
          </a:p>
          <a:p>
            <a:pPr lvl="1"/>
            <a:r>
              <a:rPr lang="fr-CA"/>
              <a:t>David Lynch </a:t>
            </a:r>
            <a:endParaRPr lang="en-CA"/>
          </a:p>
          <a:p>
            <a:pPr lvl="1"/>
            <a:r>
              <a:rPr lang="fr-CA"/>
              <a:t>Jean Boudreau</a:t>
            </a:r>
            <a:endParaRPr lang="en-CA"/>
          </a:p>
          <a:p>
            <a:pPr lvl="1"/>
            <a:r>
              <a:rPr lang="fr-CA"/>
              <a:t>Danny Chui</a:t>
            </a:r>
            <a:endParaRPr lang="en-CA"/>
          </a:p>
          <a:p>
            <a:pPr lvl="1"/>
            <a:r>
              <a:rPr lang="fr-CA"/>
              <a:t>Dawn Nedohin-Macek</a:t>
            </a:r>
            <a:endParaRPr lang="en-CA"/>
          </a:p>
          <a:p>
            <a:pPr lvl="1"/>
            <a:r>
              <a:rPr lang="fr-CA"/>
              <a:t>Kelly Reid</a:t>
            </a:r>
            <a:endParaRPr lang="en-CA"/>
          </a:p>
          <a:p>
            <a:endParaRPr lang="en-CA"/>
          </a:p>
        </p:txBody>
      </p:sp>
      <p:sp>
        <p:nvSpPr>
          <p:cNvPr id="4" name="Slide Number Placeholder 3">
            <a:extLst>
              <a:ext uri="{FF2B5EF4-FFF2-40B4-BE49-F238E27FC236}">
                <a16:creationId xmlns:a16="http://schemas.microsoft.com/office/drawing/2014/main" id="{034C4D18-A1F0-4791-98AC-A70C139F8082}"/>
              </a:ext>
            </a:extLst>
          </p:cNvPr>
          <p:cNvSpPr>
            <a:spLocks noGrp="1"/>
          </p:cNvSpPr>
          <p:nvPr>
            <p:ph type="sldNum" sz="quarter" idx="4"/>
          </p:nvPr>
        </p:nvSpPr>
        <p:spPr/>
        <p:txBody>
          <a:bodyPr/>
          <a:lstStyle/>
          <a:p>
            <a:fld id="{2D00DFA4-54D8-426D-8AF1-9A684DA98554}" type="slidenum">
              <a:rPr lang="en-CA" smtClean="0"/>
              <a:pPr/>
              <a:t>27</a:t>
            </a:fld>
            <a:endParaRPr lang="en-CA"/>
          </a:p>
        </p:txBody>
      </p:sp>
    </p:spTree>
    <p:extLst>
      <p:ext uri="{BB962C8B-B14F-4D97-AF65-F5344CB8AC3E}">
        <p14:creationId xmlns:p14="http://schemas.microsoft.com/office/powerpoint/2010/main" val="3033188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A6105-68B5-4E41-8CF7-FE6BF7152D13}"/>
              </a:ext>
            </a:extLst>
          </p:cNvPr>
          <p:cNvSpPr>
            <a:spLocks noGrp="1"/>
          </p:cNvSpPr>
          <p:nvPr>
            <p:ph type="title"/>
          </p:nvPr>
        </p:nvSpPr>
        <p:spPr/>
        <p:txBody>
          <a:bodyPr/>
          <a:lstStyle/>
          <a:p>
            <a:r>
              <a:rPr lang="fr-CA"/>
              <a:t>Nominations au Bureau </a:t>
            </a:r>
            <a:br>
              <a:rPr lang="fr-CA"/>
            </a:br>
            <a:r>
              <a:rPr lang="fr-CA"/>
              <a:t>des conditions d’admission</a:t>
            </a:r>
            <a:endParaRPr lang="en-CA"/>
          </a:p>
        </p:txBody>
      </p:sp>
      <p:sp>
        <p:nvSpPr>
          <p:cNvPr id="3" name="Content Placeholder 2">
            <a:extLst>
              <a:ext uri="{FF2B5EF4-FFF2-40B4-BE49-F238E27FC236}">
                <a16:creationId xmlns:a16="http://schemas.microsoft.com/office/drawing/2014/main" id="{CC30912F-D378-4E96-A2D8-99A89EF2DA7C}"/>
              </a:ext>
            </a:extLst>
          </p:cNvPr>
          <p:cNvSpPr>
            <a:spLocks noGrp="1"/>
          </p:cNvSpPr>
          <p:nvPr>
            <p:ph idx="1"/>
          </p:nvPr>
        </p:nvSpPr>
        <p:spPr/>
        <p:txBody>
          <a:bodyPr>
            <a:normAutofit/>
          </a:bodyPr>
          <a:lstStyle/>
          <a:p>
            <a:pPr lvl="0"/>
            <a:r>
              <a:rPr lang="fr-CA" err="1"/>
              <a:t>Roydon</a:t>
            </a:r>
            <a:r>
              <a:rPr lang="fr-CA"/>
              <a:t> Fraser, représentant de la région de l’Ontario – du 1</a:t>
            </a:r>
            <a:r>
              <a:rPr lang="fr-CA" baseline="30000"/>
              <a:t>er</a:t>
            </a:r>
            <a:r>
              <a:rPr lang="fr-CA"/>
              <a:t> juillet 2020 au 30 juin 2023 (3</a:t>
            </a:r>
            <a:r>
              <a:rPr lang="fr-CA" baseline="30000"/>
              <a:t>e</a:t>
            </a:r>
            <a:r>
              <a:rPr lang="fr-CA"/>
              <a:t> renouvellement de mandat)</a:t>
            </a:r>
            <a:endParaRPr lang="en-CA"/>
          </a:p>
          <a:p>
            <a:pPr lvl="0"/>
            <a:r>
              <a:rPr lang="fr-CA"/>
              <a:t>Anil Gupta, représentant de la région de l’Alberta et des Territoires du Nord-Ouest et du Nunavut – du 1</a:t>
            </a:r>
            <a:r>
              <a:rPr lang="fr-CA" baseline="30000"/>
              <a:t>er</a:t>
            </a:r>
            <a:r>
              <a:rPr lang="fr-CA"/>
              <a:t> juillet 2020 au 30 juin 2023 (nouveau membre)</a:t>
            </a:r>
            <a:endParaRPr lang="en-CA"/>
          </a:p>
        </p:txBody>
      </p:sp>
      <p:sp>
        <p:nvSpPr>
          <p:cNvPr id="4" name="Slide Number Placeholder 3">
            <a:extLst>
              <a:ext uri="{FF2B5EF4-FFF2-40B4-BE49-F238E27FC236}">
                <a16:creationId xmlns:a16="http://schemas.microsoft.com/office/drawing/2014/main" id="{B66186A0-CE69-4348-B306-5F1677E2059B}"/>
              </a:ext>
            </a:extLst>
          </p:cNvPr>
          <p:cNvSpPr>
            <a:spLocks noGrp="1"/>
          </p:cNvSpPr>
          <p:nvPr>
            <p:ph type="sldNum" sz="quarter" idx="4"/>
          </p:nvPr>
        </p:nvSpPr>
        <p:spPr/>
        <p:txBody>
          <a:bodyPr/>
          <a:lstStyle/>
          <a:p>
            <a:fld id="{2D00DFA4-54D8-426D-8AF1-9A684DA98554}" type="slidenum">
              <a:rPr lang="en-CA" smtClean="0"/>
              <a:pPr/>
              <a:t>28</a:t>
            </a:fld>
            <a:endParaRPr lang="en-CA"/>
          </a:p>
        </p:txBody>
      </p:sp>
    </p:spTree>
    <p:extLst>
      <p:ext uri="{BB962C8B-B14F-4D97-AF65-F5344CB8AC3E}">
        <p14:creationId xmlns:p14="http://schemas.microsoft.com/office/powerpoint/2010/main" val="1534074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33AA5-1AAB-44D8-822F-3AD345CE87C1}"/>
              </a:ext>
            </a:extLst>
          </p:cNvPr>
          <p:cNvSpPr>
            <a:spLocks noGrp="1"/>
          </p:cNvSpPr>
          <p:nvPr>
            <p:ph type="title"/>
          </p:nvPr>
        </p:nvSpPr>
        <p:spPr/>
        <p:txBody>
          <a:bodyPr/>
          <a:lstStyle/>
          <a:p>
            <a:r>
              <a:rPr lang="fr-CA"/>
              <a:t>Nominations au Bureau d’agrément</a:t>
            </a:r>
            <a:endParaRPr lang="en-CA"/>
          </a:p>
        </p:txBody>
      </p:sp>
      <p:sp>
        <p:nvSpPr>
          <p:cNvPr id="3" name="Content Placeholder 2">
            <a:extLst>
              <a:ext uri="{FF2B5EF4-FFF2-40B4-BE49-F238E27FC236}">
                <a16:creationId xmlns:a16="http://schemas.microsoft.com/office/drawing/2014/main" id="{3981D3E6-04D1-4F42-8809-18204A8DEFEC}"/>
              </a:ext>
            </a:extLst>
          </p:cNvPr>
          <p:cNvSpPr>
            <a:spLocks noGrp="1"/>
          </p:cNvSpPr>
          <p:nvPr>
            <p:ph idx="1"/>
          </p:nvPr>
        </p:nvSpPr>
        <p:spPr/>
        <p:txBody>
          <a:bodyPr>
            <a:normAutofit fontScale="55000" lnSpcReduction="20000"/>
          </a:bodyPr>
          <a:lstStyle/>
          <a:p>
            <a:pPr lvl="0"/>
            <a:r>
              <a:rPr lang="fr-CA"/>
              <a:t>Pemberton Cyrus, représentant de la région de l’Atlantique - du 1</a:t>
            </a:r>
            <a:r>
              <a:rPr lang="fr-CA" baseline="30000"/>
              <a:t>er</a:t>
            </a:r>
            <a:r>
              <a:rPr lang="fr-CA"/>
              <a:t> juillet 2020 au 30 juin 2023 (3</a:t>
            </a:r>
            <a:r>
              <a:rPr lang="fr-CA" baseline="30000"/>
              <a:t>e</a:t>
            </a:r>
            <a:r>
              <a:rPr lang="fr-CA"/>
              <a:t> renouvellement de mandat)</a:t>
            </a:r>
            <a:endParaRPr lang="en-CA"/>
          </a:p>
          <a:p>
            <a:pPr lvl="0"/>
            <a:r>
              <a:rPr lang="fr-CA"/>
              <a:t>Suzanne Kresta, membre hors cadre - du 1</a:t>
            </a:r>
            <a:r>
              <a:rPr lang="fr-CA" baseline="30000"/>
              <a:t>er</a:t>
            </a:r>
            <a:r>
              <a:rPr lang="fr-CA"/>
              <a:t> juillet 2020 au 30 juin 2023 (2</a:t>
            </a:r>
            <a:r>
              <a:rPr lang="fr-CA" baseline="30000"/>
              <a:t>e</a:t>
            </a:r>
            <a:r>
              <a:rPr lang="fr-CA"/>
              <a:t> renouvellement de mandat)</a:t>
            </a:r>
            <a:endParaRPr lang="en-CA"/>
          </a:p>
          <a:p>
            <a:pPr lvl="0"/>
            <a:r>
              <a:rPr lang="fr-CA"/>
              <a:t>Anne-Marie Laroche, membre hors cadre - du 1</a:t>
            </a:r>
            <a:r>
              <a:rPr lang="fr-CA" baseline="30000"/>
              <a:t>er</a:t>
            </a:r>
            <a:r>
              <a:rPr lang="fr-CA"/>
              <a:t> juillet 2020 au 30 juin 2023 (2</a:t>
            </a:r>
            <a:r>
              <a:rPr lang="fr-CA" baseline="30000"/>
              <a:t>e</a:t>
            </a:r>
            <a:r>
              <a:rPr lang="fr-CA"/>
              <a:t> renouvellement de mandat)</a:t>
            </a:r>
            <a:endParaRPr lang="en-CA"/>
          </a:p>
          <a:p>
            <a:pPr lvl="0"/>
            <a:r>
              <a:rPr lang="fr-CA"/>
              <a:t>Julius </a:t>
            </a:r>
            <a:r>
              <a:rPr lang="fr-CA" err="1"/>
              <a:t>Pataky</a:t>
            </a:r>
            <a:r>
              <a:rPr lang="fr-CA"/>
              <a:t>, membre hors cadre - du 1</a:t>
            </a:r>
            <a:r>
              <a:rPr lang="fr-CA" baseline="30000"/>
              <a:t>er</a:t>
            </a:r>
            <a:r>
              <a:rPr lang="fr-CA"/>
              <a:t> juillet 2020 au 30 juin 2023 (2</a:t>
            </a:r>
            <a:r>
              <a:rPr lang="fr-CA" baseline="30000"/>
              <a:t>e</a:t>
            </a:r>
            <a:r>
              <a:rPr lang="fr-CA"/>
              <a:t> renouvellement de mandat)</a:t>
            </a:r>
            <a:endParaRPr lang="en-CA"/>
          </a:p>
          <a:p>
            <a:pPr lvl="0"/>
            <a:r>
              <a:rPr lang="fr-CA"/>
              <a:t>Jeff </a:t>
            </a:r>
            <a:r>
              <a:rPr lang="fr-CA" err="1"/>
              <a:t>Pieper</a:t>
            </a:r>
            <a:r>
              <a:rPr lang="fr-CA"/>
              <a:t>, membre hors cadre - du 1</a:t>
            </a:r>
            <a:r>
              <a:rPr lang="fr-CA" baseline="30000"/>
              <a:t>er</a:t>
            </a:r>
            <a:r>
              <a:rPr lang="fr-CA"/>
              <a:t> juillet 2020 au 30 juin 2023 (3</a:t>
            </a:r>
            <a:r>
              <a:rPr lang="fr-CA" baseline="30000"/>
              <a:t>e</a:t>
            </a:r>
            <a:r>
              <a:rPr lang="fr-CA"/>
              <a:t> renouvellement de mandat)</a:t>
            </a:r>
            <a:endParaRPr lang="en-CA"/>
          </a:p>
          <a:p>
            <a:pPr lvl="0"/>
            <a:r>
              <a:rPr lang="fr-CA"/>
              <a:t>Tara Zrymiak représentante du Manitoba et de la Saskatchewan - du 1</a:t>
            </a:r>
            <a:r>
              <a:rPr lang="fr-CA" baseline="30000"/>
              <a:t>er</a:t>
            </a:r>
            <a:r>
              <a:rPr lang="fr-CA"/>
              <a:t> juillet 2020 au 30 juin 2023 (2</a:t>
            </a:r>
            <a:r>
              <a:rPr lang="fr-CA" baseline="30000"/>
              <a:t>e</a:t>
            </a:r>
            <a:r>
              <a:rPr lang="fr-CA"/>
              <a:t> renouvellement de mandat)</a:t>
            </a:r>
            <a:endParaRPr lang="en-CA"/>
          </a:p>
          <a:p>
            <a:pPr lvl="0"/>
            <a:r>
              <a:rPr lang="fr-CA"/>
              <a:t>Pierre Bourque, membre hors cadre - du 1</a:t>
            </a:r>
            <a:r>
              <a:rPr lang="fr-CA" baseline="30000"/>
              <a:t>er</a:t>
            </a:r>
            <a:r>
              <a:rPr lang="fr-CA"/>
              <a:t> juillet 2020 au 30 juin 2023 (nouveau membre)</a:t>
            </a:r>
            <a:endParaRPr lang="en-CA"/>
          </a:p>
          <a:p>
            <a:pPr lvl="0"/>
            <a:r>
              <a:rPr lang="fr-CA" err="1"/>
              <a:t>Mrinal</a:t>
            </a:r>
            <a:r>
              <a:rPr lang="fr-CA"/>
              <a:t> </a:t>
            </a:r>
            <a:r>
              <a:rPr lang="fr-CA" err="1"/>
              <a:t>Mandal</a:t>
            </a:r>
            <a:r>
              <a:rPr lang="fr-CA"/>
              <a:t>, représentant de l’Alberta et des Territoires du Nord-Ouest et du Nunavut – du 1</a:t>
            </a:r>
            <a:r>
              <a:rPr lang="fr-CA" baseline="30000"/>
              <a:t>er</a:t>
            </a:r>
            <a:r>
              <a:rPr lang="fr-CA"/>
              <a:t> juillet 2020 au 30 juin 2023 (nouveau membre)</a:t>
            </a:r>
            <a:endParaRPr lang="en-CA"/>
          </a:p>
        </p:txBody>
      </p:sp>
      <p:sp>
        <p:nvSpPr>
          <p:cNvPr id="4" name="Slide Number Placeholder 3">
            <a:extLst>
              <a:ext uri="{FF2B5EF4-FFF2-40B4-BE49-F238E27FC236}">
                <a16:creationId xmlns:a16="http://schemas.microsoft.com/office/drawing/2014/main" id="{BD674239-E0C6-424E-8214-B83A7E287D2E}"/>
              </a:ext>
            </a:extLst>
          </p:cNvPr>
          <p:cNvSpPr>
            <a:spLocks noGrp="1"/>
          </p:cNvSpPr>
          <p:nvPr>
            <p:ph type="sldNum" sz="quarter" idx="4"/>
          </p:nvPr>
        </p:nvSpPr>
        <p:spPr/>
        <p:txBody>
          <a:bodyPr/>
          <a:lstStyle/>
          <a:p>
            <a:fld id="{2D00DFA4-54D8-426D-8AF1-9A684DA98554}" type="slidenum">
              <a:rPr lang="en-CA" smtClean="0"/>
              <a:pPr/>
              <a:t>29</a:t>
            </a:fld>
            <a:endParaRPr lang="en-CA"/>
          </a:p>
        </p:txBody>
      </p:sp>
    </p:spTree>
    <p:extLst>
      <p:ext uri="{BB962C8B-B14F-4D97-AF65-F5344CB8AC3E}">
        <p14:creationId xmlns:p14="http://schemas.microsoft.com/office/powerpoint/2010/main" val="109047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8A0AEB-3849-450A-BE78-B9CEA1B66EBC}"/>
              </a:ext>
            </a:extLst>
          </p:cNvPr>
          <p:cNvSpPr>
            <a:spLocks noGrp="1"/>
          </p:cNvSpPr>
          <p:nvPr>
            <p:ph type="title"/>
          </p:nvPr>
        </p:nvSpPr>
        <p:spPr/>
        <p:txBody>
          <a:bodyPr/>
          <a:lstStyle/>
          <a:p>
            <a:r>
              <a:rPr lang="fr-CA"/>
              <a:t>Réunion du conseil</a:t>
            </a:r>
            <a:endParaRPr lang="en-CA"/>
          </a:p>
        </p:txBody>
      </p:sp>
      <p:sp>
        <p:nvSpPr>
          <p:cNvPr id="6" name="Text Placeholder 5">
            <a:extLst>
              <a:ext uri="{FF2B5EF4-FFF2-40B4-BE49-F238E27FC236}">
                <a16:creationId xmlns:a16="http://schemas.microsoft.com/office/drawing/2014/main" id="{32F54A75-E512-4E2B-B265-E565A9CBC1AC}"/>
              </a:ext>
            </a:extLst>
          </p:cNvPr>
          <p:cNvSpPr>
            <a:spLocks noGrp="1"/>
          </p:cNvSpPr>
          <p:nvPr>
            <p:ph type="body" idx="1"/>
          </p:nvPr>
        </p:nvSpPr>
        <p:spPr/>
        <p:txBody>
          <a:bodyPr/>
          <a:lstStyle/>
          <a:p>
            <a:r>
              <a:rPr lang="en-CA"/>
              <a:t>22 </a:t>
            </a:r>
            <a:r>
              <a:rPr lang="en-CA" err="1"/>
              <a:t>mai</a:t>
            </a:r>
            <a:r>
              <a:rPr lang="en-CA"/>
              <a:t> 2020</a:t>
            </a:r>
          </a:p>
        </p:txBody>
      </p:sp>
      <p:sp>
        <p:nvSpPr>
          <p:cNvPr id="4" name="Slide Number Placeholder 3">
            <a:extLst>
              <a:ext uri="{FF2B5EF4-FFF2-40B4-BE49-F238E27FC236}">
                <a16:creationId xmlns:a16="http://schemas.microsoft.com/office/drawing/2014/main" id="{A71F1AAE-E2C1-4E52-AC05-ED59959DA3DE}"/>
              </a:ext>
            </a:extLst>
          </p:cNvPr>
          <p:cNvSpPr>
            <a:spLocks noGrp="1"/>
          </p:cNvSpPr>
          <p:nvPr>
            <p:ph type="sldNum" sz="quarter" idx="4"/>
          </p:nvPr>
        </p:nvSpPr>
        <p:spPr/>
        <p:txBody>
          <a:bodyPr/>
          <a:lstStyle/>
          <a:p>
            <a:fld id="{2D00DFA4-54D8-426D-8AF1-9A684DA98554}" type="slidenum">
              <a:rPr lang="en-CA" smtClean="0"/>
              <a:pPr/>
              <a:t>3</a:t>
            </a:fld>
            <a:endParaRPr lang="en-CA"/>
          </a:p>
        </p:txBody>
      </p:sp>
    </p:spTree>
    <p:extLst>
      <p:ext uri="{BB962C8B-B14F-4D97-AF65-F5344CB8AC3E}">
        <p14:creationId xmlns:p14="http://schemas.microsoft.com/office/powerpoint/2010/main" val="1085846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F0E87F-AF62-4D6F-B96A-3E4C66CCC74E}"/>
              </a:ext>
            </a:extLst>
          </p:cNvPr>
          <p:cNvSpPr>
            <a:spLocks noGrp="1"/>
          </p:cNvSpPr>
          <p:nvPr>
            <p:ph type="title"/>
          </p:nvPr>
        </p:nvSpPr>
        <p:spPr/>
        <p:txBody>
          <a:bodyPr/>
          <a:lstStyle/>
          <a:p>
            <a:r>
              <a:rPr lang="fr-CA"/>
              <a:t>Prochaines réunions</a:t>
            </a:r>
            <a:endParaRPr lang="en-CA"/>
          </a:p>
        </p:txBody>
      </p:sp>
      <p:sp>
        <p:nvSpPr>
          <p:cNvPr id="6" name="Text Placeholder 5">
            <a:extLst>
              <a:ext uri="{FF2B5EF4-FFF2-40B4-BE49-F238E27FC236}">
                <a16:creationId xmlns:a16="http://schemas.microsoft.com/office/drawing/2014/main" id="{7DB08787-B006-4ECB-8115-0640D7A9DCEE}"/>
              </a:ext>
            </a:extLst>
          </p:cNvPr>
          <p:cNvSpPr>
            <a:spLocks noGrp="1"/>
          </p:cNvSpPr>
          <p:nvPr>
            <p:ph type="body" idx="1"/>
          </p:nvPr>
        </p:nvSpPr>
        <p:spPr/>
        <p:txBody>
          <a:bodyPr/>
          <a:lstStyle/>
          <a:p>
            <a:endParaRPr lang="en-CA"/>
          </a:p>
        </p:txBody>
      </p:sp>
      <p:sp>
        <p:nvSpPr>
          <p:cNvPr id="4" name="Slide Number Placeholder 3">
            <a:extLst>
              <a:ext uri="{FF2B5EF4-FFF2-40B4-BE49-F238E27FC236}">
                <a16:creationId xmlns:a16="http://schemas.microsoft.com/office/drawing/2014/main" id="{80866DA3-7484-408E-B303-E7E01B6A210E}"/>
              </a:ext>
            </a:extLst>
          </p:cNvPr>
          <p:cNvSpPr>
            <a:spLocks noGrp="1"/>
          </p:cNvSpPr>
          <p:nvPr>
            <p:ph type="sldNum" sz="quarter" idx="4"/>
          </p:nvPr>
        </p:nvSpPr>
        <p:spPr/>
        <p:txBody>
          <a:bodyPr/>
          <a:lstStyle/>
          <a:p>
            <a:fld id="{2D00DFA4-54D8-426D-8AF1-9A684DA98554}" type="slidenum">
              <a:rPr lang="en-CA" smtClean="0"/>
              <a:pPr/>
              <a:t>30</a:t>
            </a:fld>
            <a:endParaRPr lang="en-CA"/>
          </a:p>
        </p:txBody>
      </p:sp>
    </p:spTree>
    <p:extLst>
      <p:ext uri="{BB962C8B-B14F-4D97-AF65-F5344CB8AC3E}">
        <p14:creationId xmlns:p14="http://schemas.microsoft.com/office/powerpoint/2010/main" val="1601977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04A2-CDBB-4040-BBED-6EAF3BDECA52}"/>
              </a:ext>
            </a:extLst>
          </p:cNvPr>
          <p:cNvSpPr>
            <a:spLocks noGrp="1"/>
          </p:cNvSpPr>
          <p:nvPr>
            <p:ph type="title"/>
          </p:nvPr>
        </p:nvSpPr>
        <p:spPr/>
        <p:txBody>
          <a:bodyPr>
            <a:normAutofit/>
          </a:bodyPr>
          <a:lstStyle/>
          <a:p>
            <a:r>
              <a:rPr lang="fr-CA"/>
              <a:t>Prochaines réunions</a:t>
            </a:r>
            <a:endParaRPr lang="en-CA"/>
          </a:p>
        </p:txBody>
      </p:sp>
      <p:sp>
        <p:nvSpPr>
          <p:cNvPr id="3" name="Content Placeholder 2">
            <a:extLst>
              <a:ext uri="{FF2B5EF4-FFF2-40B4-BE49-F238E27FC236}">
                <a16:creationId xmlns:a16="http://schemas.microsoft.com/office/drawing/2014/main" id="{7C876161-B48E-4006-A8E2-F6541C80CC36}"/>
              </a:ext>
            </a:extLst>
          </p:cNvPr>
          <p:cNvSpPr>
            <a:spLocks noGrp="1"/>
          </p:cNvSpPr>
          <p:nvPr>
            <p:ph idx="1"/>
          </p:nvPr>
        </p:nvSpPr>
        <p:spPr/>
        <p:txBody>
          <a:bodyPr>
            <a:normAutofit lnSpcReduction="10000"/>
          </a:bodyPr>
          <a:lstStyle/>
          <a:p>
            <a:pPr lvl="0"/>
            <a:r>
              <a:rPr lang="fr-CA"/>
              <a:t>15 juin (réunion virtuelle pour approuver les nominations aux comités)</a:t>
            </a:r>
            <a:endParaRPr lang="en-CA"/>
          </a:p>
          <a:p>
            <a:pPr lvl="0"/>
            <a:r>
              <a:rPr lang="fr-CA"/>
              <a:t>13 et 14 août (Fredericton, NB)</a:t>
            </a:r>
            <a:endParaRPr lang="en-CA"/>
          </a:p>
          <a:p>
            <a:pPr lvl="0"/>
            <a:r>
              <a:rPr lang="fr-CA"/>
              <a:t>1</a:t>
            </a:r>
            <a:r>
              <a:rPr lang="fr-CA" baseline="30000"/>
              <a:t>er </a:t>
            </a:r>
            <a:r>
              <a:rPr lang="fr-CA"/>
              <a:t>et 2 octobre (Gatineau-Ottawa, QC-ON)</a:t>
            </a:r>
            <a:endParaRPr lang="en-CA"/>
          </a:p>
          <a:p>
            <a:pPr lvl="0"/>
            <a:r>
              <a:rPr lang="fr-CA"/>
              <a:t>7 décembre (Ottawa, ON)</a:t>
            </a:r>
            <a:endParaRPr lang="en-CA"/>
          </a:p>
          <a:p>
            <a:pPr lvl="0"/>
            <a:r>
              <a:rPr lang="fr-CA"/>
              <a:t>22 au 24 février 2021 (Ottawa, ON)</a:t>
            </a:r>
            <a:endParaRPr lang="en-CA"/>
          </a:p>
          <a:p>
            <a:pPr lvl="0"/>
            <a:r>
              <a:rPr lang="fr-CA"/>
              <a:t>26 au 29 mai 2021 (Halifax, NS)</a:t>
            </a:r>
            <a:endParaRPr lang="en-CA"/>
          </a:p>
        </p:txBody>
      </p:sp>
      <p:sp>
        <p:nvSpPr>
          <p:cNvPr id="4" name="Slide Number Placeholder 3">
            <a:extLst>
              <a:ext uri="{FF2B5EF4-FFF2-40B4-BE49-F238E27FC236}">
                <a16:creationId xmlns:a16="http://schemas.microsoft.com/office/drawing/2014/main" id="{7CDB3120-F898-41E6-86E1-01FE904505CB}"/>
              </a:ext>
            </a:extLst>
          </p:cNvPr>
          <p:cNvSpPr>
            <a:spLocks noGrp="1"/>
          </p:cNvSpPr>
          <p:nvPr>
            <p:ph type="sldNum" sz="quarter" idx="12"/>
          </p:nvPr>
        </p:nvSpPr>
        <p:spPr>
          <a:xfrm>
            <a:off x="6553200" y="4767263"/>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0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ADDFC9E-73A2-4540-ABAE-B0F617538CE1}" type="slidenum">
              <a:rPr lang="en-CA" smtClean="0"/>
              <a:pPr/>
              <a:t>31</a:t>
            </a:fld>
            <a:endParaRPr lang="en-CA"/>
          </a:p>
        </p:txBody>
      </p:sp>
      <p:sp>
        <p:nvSpPr>
          <p:cNvPr id="5" name="Slide Number Placeholder 3">
            <a:extLst>
              <a:ext uri="{FF2B5EF4-FFF2-40B4-BE49-F238E27FC236}">
                <a16:creationId xmlns:a16="http://schemas.microsoft.com/office/drawing/2014/main" id="{16F05C0C-A4BD-4E97-A520-0E492EC874F5}"/>
              </a:ext>
            </a:extLst>
          </p:cNvPr>
          <p:cNvSpPr>
            <a:spLocks noGrp="1"/>
          </p:cNvSpPr>
          <p:nvPr>
            <p:ph type="sldNum" sz="quarter" idx="4"/>
          </p:nvPr>
        </p:nvSpPr>
        <p:spPr>
          <a:xfrm>
            <a:off x="11572874" y="6527974"/>
            <a:ext cx="444803" cy="193501"/>
          </a:xfrm>
        </p:spPr>
        <p:txBody>
          <a:bodyPr/>
          <a:lstStyle/>
          <a:p>
            <a:fld id="{2D00DFA4-54D8-426D-8AF1-9A684DA98554}" type="slidenum">
              <a:rPr lang="en-CA" smtClean="0"/>
              <a:pPr/>
              <a:t>31</a:t>
            </a:fld>
            <a:endParaRPr lang="en-CA"/>
          </a:p>
        </p:txBody>
      </p:sp>
    </p:spTree>
    <p:extLst>
      <p:ext uri="{BB962C8B-B14F-4D97-AF65-F5344CB8AC3E}">
        <p14:creationId xmlns:p14="http://schemas.microsoft.com/office/powerpoint/2010/main" val="176420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6C0521-C585-42D8-8A4C-C8B43C0AEB83}"/>
              </a:ext>
            </a:extLst>
          </p:cNvPr>
          <p:cNvSpPr>
            <a:spLocks noGrp="1"/>
          </p:cNvSpPr>
          <p:nvPr>
            <p:ph type="title"/>
          </p:nvPr>
        </p:nvSpPr>
        <p:spPr/>
        <p:txBody>
          <a:bodyPr>
            <a:normAutofit/>
          </a:bodyPr>
          <a:lstStyle/>
          <a:p>
            <a:r>
              <a:rPr lang="fr-CA"/>
              <a:t>Rapport du président</a:t>
            </a:r>
            <a:endParaRPr lang="en-CA"/>
          </a:p>
        </p:txBody>
      </p:sp>
      <p:sp>
        <p:nvSpPr>
          <p:cNvPr id="5" name="Content Placeholder 4">
            <a:extLst>
              <a:ext uri="{FF2B5EF4-FFF2-40B4-BE49-F238E27FC236}">
                <a16:creationId xmlns:a16="http://schemas.microsoft.com/office/drawing/2014/main" id="{AC1FAC19-767C-4EEC-A9F7-CC299A1FD2E1}"/>
              </a:ext>
            </a:extLst>
          </p:cNvPr>
          <p:cNvSpPr>
            <a:spLocks noGrp="1"/>
          </p:cNvSpPr>
          <p:nvPr>
            <p:ph idx="1"/>
          </p:nvPr>
        </p:nvSpPr>
        <p:spPr/>
        <p:txBody>
          <a:bodyPr vert="horz" lIns="91440" tIns="45720" rIns="91440" bIns="45720" rtlCol="0" anchor="t">
            <a:normAutofit fontScale="92500" lnSpcReduction="10000"/>
          </a:bodyPr>
          <a:lstStyle/>
          <a:p>
            <a:r>
              <a:rPr lang="fr-CA" dirty="0"/>
              <a:t>David Lynch a présenté le rapport du président au conseil. Ce rapport portait sur les sujets suivants : </a:t>
            </a:r>
          </a:p>
          <a:p>
            <a:pPr lvl="1"/>
            <a:r>
              <a:rPr lang="fr-CA" dirty="0"/>
              <a:t>Les réunions d’Ingénieurs Canada </a:t>
            </a:r>
            <a:endParaRPr lang="fr-CA" dirty="0">
              <a:cs typeface="Calibri"/>
            </a:endParaRPr>
          </a:p>
          <a:p>
            <a:pPr lvl="1"/>
            <a:r>
              <a:rPr lang="fr-CA" dirty="0"/>
              <a:t>La participation d'Ingénieurs Canada aux événements suivants :</a:t>
            </a:r>
            <a:endParaRPr lang="en-CA" dirty="0"/>
          </a:p>
          <a:p>
            <a:pPr marL="1440000" lvl="1">
              <a:lnSpc>
                <a:spcPct val="113999"/>
              </a:lnSpc>
              <a:buFont typeface="Wingdings" panose="05000000000000000000" pitchFamily="2" charset="2"/>
              <a:buChar char="Ø"/>
            </a:pPr>
            <a:r>
              <a:rPr lang="fr-CA" dirty="0"/>
              <a:t> Célébration du centenaire d’Engineers and </a:t>
            </a:r>
            <a:r>
              <a:rPr lang="fr-CA" dirty="0" err="1"/>
              <a:t>Geoscientists</a:t>
            </a:r>
            <a:r>
              <a:rPr lang="fr-CA" dirty="0"/>
              <a:t> British   Columbia </a:t>
            </a:r>
            <a:endParaRPr lang="en-CA" dirty="0">
              <a:cs typeface="Calibri"/>
            </a:endParaRPr>
          </a:p>
          <a:p>
            <a:pPr marL="1440000" lvl="1">
              <a:lnSpc>
                <a:spcPct val="113999"/>
              </a:lnSpc>
              <a:buFont typeface="Wingdings" panose="05000000000000000000" pitchFamily="2" charset="2"/>
              <a:buChar char="Ø"/>
            </a:pPr>
            <a:r>
              <a:rPr lang="fr-CA" dirty="0"/>
              <a:t>AGA d’</a:t>
            </a:r>
            <a:r>
              <a:rPr lang="fr-CA" dirty="0" err="1"/>
              <a:t>Engineers</a:t>
            </a:r>
            <a:r>
              <a:rPr lang="fr-CA" dirty="0"/>
              <a:t> Yukon</a:t>
            </a:r>
            <a:endParaRPr lang="en-CA" dirty="0"/>
          </a:p>
          <a:p>
            <a:pPr marL="1440000" lvl="1">
              <a:lnSpc>
                <a:spcPct val="113999"/>
              </a:lnSpc>
              <a:buFont typeface="Wingdings" panose="05000000000000000000" pitchFamily="2" charset="2"/>
              <a:buChar char="Ø"/>
            </a:pPr>
            <a:r>
              <a:rPr lang="fr-CA" dirty="0"/>
              <a:t>AGA de la NAPEG et événements connexes </a:t>
            </a:r>
            <a:endParaRPr lang="en-CA" dirty="0"/>
          </a:p>
          <a:p>
            <a:pPr marL="1440000" lvl="1">
              <a:lnSpc>
                <a:spcPct val="113999"/>
              </a:lnSpc>
              <a:buFont typeface="Wingdings" panose="05000000000000000000" pitchFamily="2" charset="2"/>
              <a:buChar char="Ø"/>
            </a:pPr>
            <a:r>
              <a:rPr lang="fr-CA" dirty="0"/>
              <a:t>Réunion de mars du conseil de l’APEGA via WebEx</a:t>
            </a:r>
            <a:endParaRPr lang="en-CA" dirty="0">
              <a:cs typeface="Calibri"/>
            </a:endParaRPr>
          </a:p>
        </p:txBody>
      </p:sp>
      <p:sp>
        <p:nvSpPr>
          <p:cNvPr id="2" name="Slide Number Placeholder 1">
            <a:extLst>
              <a:ext uri="{FF2B5EF4-FFF2-40B4-BE49-F238E27FC236}">
                <a16:creationId xmlns:a16="http://schemas.microsoft.com/office/drawing/2014/main" id="{7C3463B4-5881-41CC-80F2-0E363FDC17FC}"/>
              </a:ext>
            </a:extLst>
          </p:cNvPr>
          <p:cNvSpPr>
            <a:spLocks noGrp="1"/>
          </p:cNvSpPr>
          <p:nvPr>
            <p:ph type="sldNum" sz="quarter" idx="4"/>
          </p:nvPr>
        </p:nvSpPr>
        <p:spPr/>
        <p:txBody>
          <a:bodyPr/>
          <a:lstStyle/>
          <a:p>
            <a:fld id="{2D00DFA4-54D8-426D-8AF1-9A684DA98554}" type="slidenum">
              <a:rPr lang="en-CA" smtClean="0"/>
              <a:pPr/>
              <a:t>4</a:t>
            </a:fld>
            <a:endParaRPr lang="en-CA"/>
          </a:p>
        </p:txBody>
      </p:sp>
    </p:spTree>
    <p:extLst>
      <p:ext uri="{BB962C8B-B14F-4D97-AF65-F5344CB8AC3E}">
        <p14:creationId xmlns:p14="http://schemas.microsoft.com/office/powerpoint/2010/main" val="1541351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7D26C-8553-4F6B-B6AC-63E72015E6F1}"/>
              </a:ext>
            </a:extLst>
          </p:cNvPr>
          <p:cNvSpPr>
            <a:spLocks noGrp="1"/>
          </p:cNvSpPr>
          <p:nvPr>
            <p:ph type="title"/>
          </p:nvPr>
        </p:nvSpPr>
        <p:spPr/>
        <p:txBody>
          <a:bodyPr/>
          <a:lstStyle/>
          <a:p>
            <a:r>
              <a:rPr lang="fr-CA"/>
              <a:t>Compte rendu du chef de la direction</a:t>
            </a:r>
            <a:endParaRPr lang="en-CA"/>
          </a:p>
        </p:txBody>
      </p:sp>
      <p:sp>
        <p:nvSpPr>
          <p:cNvPr id="3" name="Content Placeholder 2">
            <a:extLst>
              <a:ext uri="{FF2B5EF4-FFF2-40B4-BE49-F238E27FC236}">
                <a16:creationId xmlns:a16="http://schemas.microsoft.com/office/drawing/2014/main" id="{AEC9E401-9A16-4A5D-99E3-22F4521FF848}"/>
              </a:ext>
            </a:extLst>
          </p:cNvPr>
          <p:cNvSpPr>
            <a:spLocks noGrp="1"/>
          </p:cNvSpPr>
          <p:nvPr>
            <p:ph idx="1"/>
          </p:nvPr>
        </p:nvSpPr>
        <p:spPr/>
        <p:txBody>
          <a:bodyPr>
            <a:normAutofit fontScale="70000" lnSpcReduction="20000"/>
          </a:bodyPr>
          <a:lstStyle/>
          <a:p>
            <a:r>
              <a:rPr lang="fr-CA"/>
              <a:t>Gerard McDonald a présenté un compte rendu verbal portant sur le premier trimestre de 2020. </a:t>
            </a:r>
          </a:p>
          <a:p>
            <a:r>
              <a:rPr lang="fr-CA"/>
              <a:t>Il a également indiqué qu’Ingénieurs Canada fonctionnait bien en télétravail en raison de la pandémie de COVID-19. </a:t>
            </a:r>
          </a:p>
          <a:p>
            <a:pPr lvl="1"/>
            <a:r>
              <a:rPr lang="fr-CA"/>
              <a:t>Le personnel s’adapte bien à la situation et continue d’exécuter le plan opérationnel. </a:t>
            </a:r>
          </a:p>
          <a:p>
            <a:pPr lvl="1"/>
            <a:r>
              <a:rPr lang="fr-CA"/>
              <a:t>L’équipe d’intervention d’urgence prépare une approche de « retour au milieu de travail » en vue de la réouverture future des bureaux. </a:t>
            </a:r>
          </a:p>
          <a:p>
            <a:pPr lvl="1"/>
            <a:r>
              <a:rPr lang="fr-CA"/>
              <a:t>Les réunions en personne ont été transformées en réunions virtuelles lorsque cela était approprié. </a:t>
            </a:r>
          </a:p>
          <a:p>
            <a:pPr lvl="1"/>
            <a:r>
              <a:rPr lang="fr-CA"/>
              <a:t>Le personnel soumettra également des options à envisager pour l’atelier stratégique du conseil.</a:t>
            </a:r>
            <a:endParaRPr lang="en-CA"/>
          </a:p>
        </p:txBody>
      </p:sp>
      <p:sp>
        <p:nvSpPr>
          <p:cNvPr id="4" name="Slide Number Placeholder 3">
            <a:extLst>
              <a:ext uri="{FF2B5EF4-FFF2-40B4-BE49-F238E27FC236}">
                <a16:creationId xmlns:a16="http://schemas.microsoft.com/office/drawing/2014/main" id="{1D24F6BC-46A6-445C-86E2-8951C755EE9F}"/>
              </a:ext>
            </a:extLst>
          </p:cNvPr>
          <p:cNvSpPr>
            <a:spLocks noGrp="1"/>
          </p:cNvSpPr>
          <p:nvPr>
            <p:ph type="sldNum" sz="quarter" idx="4"/>
          </p:nvPr>
        </p:nvSpPr>
        <p:spPr/>
        <p:txBody>
          <a:bodyPr/>
          <a:lstStyle/>
          <a:p>
            <a:fld id="{2D00DFA4-54D8-426D-8AF1-9A684DA98554}" type="slidenum">
              <a:rPr lang="en-CA" smtClean="0"/>
              <a:pPr/>
              <a:t>5</a:t>
            </a:fld>
            <a:endParaRPr lang="en-CA"/>
          </a:p>
        </p:txBody>
      </p:sp>
    </p:spTree>
    <p:extLst>
      <p:ext uri="{BB962C8B-B14F-4D97-AF65-F5344CB8AC3E}">
        <p14:creationId xmlns:p14="http://schemas.microsoft.com/office/powerpoint/2010/main" val="375145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67C9-FBE6-4D90-9152-72D0771CDB11}"/>
              </a:ext>
            </a:extLst>
          </p:cNvPr>
          <p:cNvSpPr>
            <a:spLocks noGrp="1"/>
          </p:cNvSpPr>
          <p:nvPr>
            <p:ph type="title"/>
          </p:nvPr>
        </p:nvSpPr>
        <p:spPr/>
        <p:txBody>
          <a:bodyPr/>
          <a:lstStyle/>
          <a:p>
            <a:r>
              <a:rPr lang="fr-CA"/>
              <a:t>Rapport de rendement intermédiaire </a:t>
            </a:r>
            <a:br>
              <a:rPr lang="fr-CA"/>
            </a:br>
            <a:r>
              <a:rPr lang="fr-CA"/>
              <a:t>au conseil - T1</a:t>
            </a:r>
            <a:endParaRPr lang="en-CA"/>
          </a:p>
        </p:txBody>
      </p:sp>
      <p:sp>
        <p:nvSpPr>
          <p:cNvPr id="3" name="Content Placeholder 2">
            <a:extLst>
              <a:ext uri="{FF2B5EF4-FFF2-40B4-BE49-F238E27FC236}">
                <a16:creationId xmlns:a16="http://schemas.microsoft.com/office/drawing/2014/main" id="{AD3EBC62-6A3E-498F-86BE-84AACAE41E80}"/>
              </a:ext>
            </a:extLst>
          </p:cNvPr>
          <p:cNvSpPr>
            <a:spLocks noGrp="1"/>
          </p:cNvSpPr>
          <p:nvPr>
            <p:ph idx="1"/>
          </p:nvPr>
        </p:nvSpPr>
        <p:spPr/>
        <p:txBody>
          <a:bodyPr>
            <a:normAutofit fontScale="47500" lnSpcReduction="20000"/>
          </a:bodyPr>
          <a:lstStyle/>
          <a:p>
            <a:r>
              <a:rPr lang="fr-CA"/>
              <a:t>Gerard McDonald, Luigi Benedicenti et Ron </a:t>
            </a:r>
            <a:r>
              <a:rPr lang="fr-CA" err="1"/>
              <a:t>LeBlanc</a:t>
            </a:r>
            <a:r>
              <a:rPr lang="fr-CA"/>
              <a:t> ont présenté le Rapport de rendement intermédiaire du premier trimestre, couvrant l’année jusqu’au 31 mars 2020. </a:t>
            </a:r>
          </a:p>
          <a:p>
            <a:r>
              <a:rPr lang="fr-CA"/>
              <a:t>Le format du rapport a été actualisé pour inclure cinq cotes d’évaluation et des indicateurs graphiques en forme de chevrons qui améliorent l’accessibilité et la lisibilité. </a:t>
            </a:r>
            <a:endParaRPr lang="en-CA"/>
          </a:p>
          <a:p>
            <a:r>
              <a:rPr lang="fr-CA"/>
              <a:t> Selon ce rapport, le Programme d’amélioration de l’agrément accuse un certain retard qui a depuis été accentué par la pandémie de COVID-19 et la décision du Bureau d’agrément de reporter d’un an le cycle d’agrément 2020-2021. Ingénieurs Canada ne peut pas recueillir les données et préparer le lancement du système sans mener de visites d’agrément. </a:t>
            </a:r>
            <a:endParaRPr lang="en-CA"/>
          </a:p>
          <a:p>
            <a:r>
              <a:rPr lang="fr-CA"/>
              <a:t> Le Bureau des conditions d’admission connaît aussi un retard dans l’élaboration du Guide sur la diversité et l’inclusion à l’intention des employeurs. Un groupe de travail a été mis sur pied, mais l’atelier prévu a été reporté en raison des restrictions visant les déplacements. Le groupe de travail prépare un sondage en vue de recueillir de l’information. En outre, le travail sur l’entrepreneuriat sera assuré par le Groupe national des responsables de l’admission.</a:t>
            </a:r>
            <a:endParaRPr lang="en-CA"/>
          </a:p>
          <a:p>
            <a:r>
              <a:rPr lang="fr-CA"/>
              <a:t> On a indiqué que le dessaisissement du programme du CVIIP était terminé, et souligné le départ à la retraite de David Lapp. David Lynch a fait écho aux remarques de Gerard McDonald sur les contributions de David Lapp à la profession et, au nom du conseil, l’a remercié, l’a félicité pour une carrière remarquable et lui a offert ses meilleurs vœux pour la prochaine étape de sa vie.</a:t>
            </a:r>
            <a:endParaRPr lang="en-CA"/>
          </a:p>
        </p:txBody>
      </p:sp>
      <p:sp>
        <p:nvSpPr>
          <p:cNvPr id="4" name="Slide Number Placeholder 3">
            <a:extLst>
              <a:ext uri="{FF2B5EF4-FFF2-40B4-BE49-F238E27FC236}">
                <a16:creationId xmlns:a16="http://schemas.microsoft.com/office/drawing/2014/main" id="{9CF98A3E-3645-44DD-942B-2F46F5B78DE2}"/>
              </a:ext>
            </a:extLst>
          </p:cNvPr>
          <p:cNvSpPr>
            <a:spLocks noGrp="1"/>
          </p:cNvSpPr>
          <p:nvPr>
            <p:ph type="sldNum" sz="quarter" idx="4"/>
          </p:nvPr>
        </p:nvSpPr>
        <p:spPr/>
        <p:txBody>
          <a:bodyPr/>
          <a:lstStyle/>
          <a:p>
            <a:fld id="{2D00DFA4-54D8-426D-8AF1-9A684DA98554}" type="slidenum">
              <a:rPr lang="en-CA" smtClean="0"/>
              <a:pPr/>
              <a:t>6</a:t>
            </a:fld>
            <a:endParaRPr lang="en-CA"/>
          </a:p>
        </p:txBody>
      </p:sp>
    </p:spTree>
    <p:extLst>
      <p:ext uri="{BB962C8B-B14F-4D97-AF65-F5344CB8AC3E}">
        <p14:creationId xmlns:p14="http://schemas.microsoft.com/office/powerpoint/2010/main" val="1211391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DB5F-889A-40A9-97CC-41441EED988C}"/>
              </a:ext>
            </a:extLst>
          </p:cNvPr>
          <p:cNvSpPr>
            <a:spLocks noGrp="1"/>
          </p:cNvSpPr>
          <p:nvPr>
            <p:ph type="title"/>
          </p:nvPr>
        </p:nvSpPr>
        <p:spPr/>
        <p:txBody>
          <a:bodyPr/>
          <a:lstStyle/>
          <a:p>
            <a:r>
              <a:rPr lang="fr-CA"/>
              <a:t>Rapport d’autoévaluation du conseil</a:t>
            </a:r>
            <a:endParaRPr lang="en-CA"/>
          </a:p>
        </p:txBody>
      </p:sp>
      <p:sp>
        <p:nvSpPr>
          <p:cNvPr id="3" name="Content Placeholder 2">
            <a:extLst>
              <a:ext uri="{FF2B5EF4-FFF2-40B4-BE49-F238E27FC236}">
                <a16:creationId xmlns:a16="http://schemas.microsoft.com/office/drawing/2014/main" id="{1AB734FB-F20E-4F45-A0DE-42C2FA75CC2A}"/>
              </a:ext>
            </a:extLst>
          </p:cNvPr>
          <p:cNvSpPr>
            <a:spLocks noGrp="1"/>
          </p:cNvSpPr>
          <p:nvPr>
            <p:ph idx="1"/>
          </p:nvPr>
        </p:nvSpPr>
        <p:spPr/>
        <p:txBody>
          <a:bodyPr>
            <a:normAutofit fontScale="55000" lnSpcReduction="20000"/>
          </a:bodyPr>
          <a:lstStyle/>
          <a:p>
            <a:r>
              <a:rPr lang="fr-CA"/>
              <a:t>Jeff Holm, président du Comité sur la gouvernance, a présenté le rapport sur le sondage d’autoévaluation du conseil. </a:t>
            </a:r>
          </a:p>
          <a:p>
            <a:r>
              <a:rPr lang="fr-CA"/>
              <a:t>Il a indiqué que 15 des 24 membres du conseil avaient fourni des réponses complètes au sondage; les membres ont ensuite discuté de suggestions en vue d’accroître le taux de réponse. </a:t>
            </a:r>
          </a:p>
          <a:p>
            <a:r>
              <a:rPr lang="fr-CA"/>
              <a:t>Le Comité sur la gouvernance a examiné les résultats du sondage et recommandé les sujets suivants pour la formation future du conseil :</a:t>
            </a:r>
            <a:endParaRPr lang="en-CA"/>
          </a:p>
          <a:p>
            <a:pPr lvl="1"/>
            <a:r>
              <a:rPr lang="fr-CA"/>
              <a:t>Éducation financière et finances d’Ingénieurs Canada</a:t>
            </a:r>
            <a:endParaRPr lang="en-CA"/>
          </a:p>
          <a:p>
            <a:pPr lvl="1"/>
            <a:r>
              <a:rPr lang="fr-CA"/>
              <a:t>Gestion des risques pour l’organisme</a:t>
            </a:r>
            <a:endParaRPr lang="en-CA"/>
          </a:p>
          <a:p>
            <a:pPr lvl="1"/>
            <a:r>
              <a:rPr lang="fr-CA"/>
              <a:t>Dynamique du conseil : collaboration, recherche de compromis et établissement de consensus</a:t>
            </a:r>
            <a:endParaRPr lang="en-CA"/>
          </a:p>
          <a:p>
            <a:pPr lvl="1"/>
            <a:r>
              <a:rPr lang="fr-CA"/>
              <a:t>Obligation fiduciaire et responsabilités d’Ingénieurs Canada envers les organismes de réglementation</a:t>
            </a:r>
            <a:endParaRPr lang="en-CA"/>
          </a:p>
          <a:p>
            <a:r>
              <a:rPr lang="fr-CA"/>
              <a:t> Il a également été déterminé que la formation continue ou l’accès sur demande au matériel de formation étaient préférables aux activités de formation ponctuelles. </a:t>
            </a:r>
          </a:p>
          <a:p>
            <a:r>
              <a:rPr lang="fr-CA"/>
              <a:t>Des plans de formation en sensibilisation culturelle sont déjà en cours, dans le cadre de la sous-stratégie approuvée pour l’IO-9 Diversité et inclusion.</a:t>
            </a:r>
            <a:endParaRPr lang="en-CA"/>
          </a:p>
        </p:txBody>
      </p:sp>
      <p:sp>
        <p:nvSpPr>
          <p:cNvPr id="4" name="Slide Number Placeholder 3">
            <a:extLst>
              <a:ext uri="{FF2B5EF4-FFF2-40B4-BE49-F238E27FC236}">
                <a16:creationId xmlns:a16="http://schemas.microsoft.com/office/drawing/2014/main" id="{14BE40BC-73AA-4BCA-87B6-C8DBBD4DF280}"/>
              </a:ext>
            </a:extLst>
          </p:cNvPr>
          <p:cNvSpPr>
            <a:spLocks noGrp="1"/>
          </p:cNvSpPr>
          <p:nvPr>
            <p:ph type="sldNum" sz="quarter" idx="4"/>
          </p:nvPr>
        </p:nvSpPr>
        <p:spPr/>
        <p:txBody>
          <a:bodyPr/>
          <a:lstStyle/>
          <a:p>
            <a:fld id="{2D00DFA4-54D8-426D-8AF1-9A684DA98554}" type="slidenum">
              <a:rPr lang="en-CA" smtClean="0"/>
              <a:pPr/>
              <a:t>7</a:t>
            </a:fld>
            <a:endParaRPr lang="en-CA"/>
          </a:p>
        </p:txBody>
      </p:sp>
    </p:spTree>
    <p:extLst>
      <p:ext uri="{BB962C8B-B14F-4D97-AF65-F5344CB8AC3E}">
        <p14:creationId xmlns:p14="http://schemas.microsoft.com/office/powerpoint/2010/main" val="59139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E5639-D1BC-4E31-9FA3-3E2365980EE0}"/>
              </a:ext>
            </a:extLst>
          </p:cNvPr>
          <p:cNvSpPr>
            <a:spLocks noGrp="1"/>
          </p:cNvSpPr>
          <p:nvPr>
            <p:ph type="title"/>
          </p:nvPr>
        </p:nvSpPr>
        <p:spPr/>
        <p:txBody>
          <a:bodyPr>
            <a:normAutofit fontScale="90000"/>
          </a:bodyPr>
          <a:lstStyle/>
          <a:p>
            <a:r>
              <a:rPr lang="fr-CA"/>
              <a:t>Résultats du sondage de 2019 </a:t>
            </a:r>
            <a:br>
              <a:rPr lang="fr-CA"/>
            </a:br>
            <a:r>
              <a:rPr lang="fr-CA"/>
              <a:t>sur l’engagement des employés et plan d’action </a:t>
            </a:r>
            <a:endParaRPr lang="en-CA"/>
          </a:p>
        </p:txBody>
      </p:sp>
      <p:sp>
        <p:nvSpPr>
          <p:cNvPr id="3" name="Content Placeholder 2">
            <a:extLst>
              <a:ext uri="{FF2B5EF4-FFF2-40B4-BE49-F238E27FC236}">
                <a16:creationId xmlns:a16="http://schemas.microsoft.com/office/drawing/2014/main" id="{CC4F40ED-7CAA-4E2C-B514-A767CF4B07BA}"/>
              </a:ext>
            </a:extLst>
          </p:cNvPr>
          <p:cNvSpPr>
            <a:spLocks noGrp="1"/>
          </p:cNvSpPr>
          <p:nvPr>
            <p:ph idx="1"/>
          </p:nvPr>
        </p:nvSpPr>
        <p:spPr/>
        <p:txBody>
          <a:bodyPr>
            <a:normAutofit fontScale="77500" lnSpcReduction="20000"/>
          </a:bodyPr>
          <a:lstStyle/>
          <a:p>
            <a:r>
              <a:rPr lang="fr-CA"/>
              <a:t>Gerard McDonald a présenté les résultats du sondage de 2019 sur l’engagement des employés, et le plan d’action connexe.</a:t>
            </a:r>
          </a:p>
          <a:p>
            <a:r>
              <a:rPr lang="fr-CA"/>
              <a:t>Dans l’ensemble, Ingénieurs Canada affiche un rendement positif, et le plan d’action vise à améliorer les aspects suivants :</a:t>
            </a:r>
            <a:endParaRPr lang="en-CA"/>
          </a:p>
          <a:p>
            <a:pPr lvl="1"/>
            <a:r>
              <a:rPr lang="fr-CA"/>
              <a:t>Vision organisationnelle </a:t>
            </a:r>
            <a:endParaRPr lang="en-CA"/>
          </a:p>
          <a:p>
            <a:pPr lvl="1"/>
            <a:r>
              <a:rPr lang="fr-CA"/>
              <a:t>Orientation client et innovation</a:t>
            </a:r>
            <a:endParaRPr lang="en-CA"/>
          </a:p>
          <a:p>
            <a:pPr lvl="1"/>
            <a:r>
              <a:rPr lang="fr-CA"/>
              <a:t>Gestion du rendement des employés</a:t>
            </a:r>
            <a:endParaRPr lang="en-CA"/>
          </a:p>
          <a:p>
            <a:r>
              <a:rPr lang="fr-CA"/>
              <a:t> Des groupes de travail ont été constitués pour se pencher sur ces enjeux, chaque groupe étant dirigé par des membres de la haute direction et composé de membres du personnel. Les travaux sont déjà en cours.</a:t>
            </a:r>
            <a:endParaRPr lang="en-CA"/>
          </a:p>
        </p:txBody>
      </p:sp>
      <p:sp>
        <p:nvSpPr>
          <p:cNvPr id="4" name="Slide Number Placeholder 3">
            <a:extLst>
              <a:ext uri="{FF2B5EF4-FFF2-40B4-BE49-F238E27FC236}">
                <a16:creationId xmlns:a16="http://schemas.microsoft.com/office/drawing/2014/main" id="{0881ED04-B9F5-4785-A049-458DCD9018A0}"/>
              </a:ext>
            </a:extLst>
          </p:cNvPr>
          <p:cNvSpPr>
            <a:spLocks noGrp="1"/>
          </p:cNvSpPr>
          <p:nvPr>
            <p:ph type="sldNum" sz="quarter" idx="4"/>
          </p:nvPr>
        </p:nvSpPr>
        <p:spPr/>
        <p:txBody>
          <a:bodyPr/>
          <a:lstStyle/>
          <a:p>
            <a:fld id="{2D00DFA4-54D8-426D-8AF1-9A684DA98554}" type="slidenum">
              <a:rPr lang="en-CA" smtClean="0"/>
              <a:pPr/>
              <a:t>8</a:t>
            </a:fld>
            <a:endParaRPr lang="en-CA"/>
          </a:p>
        </p:txBody>
      </p:sp>
    </p:spTree>
    <p:extLst>
      <p:ext uri="{BB962C8B-B14F-4D97-AF65-F5344CB8AC3E}">
        <p14:creationId xmlns:p14="http://schemas.microsoft.com/office/powerpoint/2010/main" val="3281788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E03C-21C7-4C7F-A563-F115627C08C4}"/>
              </a:ext>
            </a:extLst>
          </p:cNvPr>
          <p:cNvSpPr>
            <a:spLocks noGrp="1"/>
          </p:cNvSpPr>
          <p:nvPr>
            <p:ph type="title"/>
          </p:nvPr>
        </p:nvSpPr>
        <p:spPr/>
        <p:txBody>
          <a:bodyPr/>
          <a:lstStyle/>
          <a:p>
            <a:r>
              <a:rPr lang="fr-CA" dirty="0"/>
              <a:t>Rapport du Groupe des chefs de direction</a:t>
            </a:r>
            <a:endParaRPr lang="en-CA" dirty="0"/>
          </a:p>
        </p:txBody>
      </p:sp>
      <p:sp>
        <p:nvSpPr>
          <p:cNvPr id="3" name="Content Placeholder 2">
            <a:extLst>
              <a:ext uri="{FF2B5EF4-FFF2-40B4-BE49-F238E27FC236}">
                <a16:creationId xmlns:a16="http://schemas.microsoft.com/office/drawing/2014/main" id="{0DC42DD8-2C52-4A08-840B-8D6F4DC8E90D}"/>
              </a:ext>
            </a:extLst>
          </p:cNvPr>
          <p:cNvSpPr>
            <a:spLocks noGrp="1"/>
          </p:cNvSpPr>
          <p:nvPr>
            <p:ph idx="1"/>
          </p:nvPr>
        </p:nvSpPr>
        <p:spPr>
          <a:xfrm>
            <a:off x="838200" y="1825624"/>
            <a:ext cx="10515600" cy="4702349"/>
          </a:xfrm>
        </p:spPr>
        <p:txBody>
          <a:bodyPr>
            <a:noAutofit/>
          </a:bodyPr>
          <a:lstStyle/>
          <a:p>
            <a:r>
              <a:rPr lang="fr-CA" sz="1300" dirty="0"/>
              <a:t>Le président du Groupe des chefs de direction, Jim </a:t>
            </a:r>
            <a:r>
              <a:rPr lang="fr-CA" sz="1300" dirty="0" err="1"/>
              <a:t>Landrigan</a:t>
            </a:r>
            <a:r>
              <a:rPr lang="fr-CA" sz="1300" dirty="0"/>
              <a:t>, a présenté un résumé de la dernière réunion du groupe. </a:t>
            </a:r>
          </a:p>
          <a:p>
            <a:r>
              <a:rPr lang="fr-CA" sz="1300" dirty="0"/>
              <a:t>Depuis le début de la pandémie, les chefs de direction ont tenu des vidéoconférences régulières pour échanger des politiques et des pratiques visant à protéger au mieux le personnel et le public, conformément aux directives de leurs autorités sanitaires provinciales respectives. </a:t>
            </a:r>
          </a:p>
          <a:p>
            <a:r>
              <a:rPr lang="fr-CA" sz="1300" dirty="0"/>
              <a:t>Le 20 mai, le groupe s’est réuni virtuellement pour assister à des présentations et des mises à jour sur les sujets suivants : </a:t>
            </a:r>
          </a:p>
          <a:p>
            <a:pPr lvl="1"/>
            <a:r>
              <a:rPr lang="fr-CA" sz="1300" dirty="0"/>
              <a:t>La mobilité internationale et la réunion de l’International Engineering Alliance</a:t>
            </a:r>
          </a:p>
          <a:p>
            <a:pPr lvl="1"/>
            <a:r>
              <a:rPr lang="fr-CA" sz="1300" dirty="0"/>
              <a:t>L’agrément</a:t>
            </a:r>
          </a:p>
          <a:p>
            <a:pPr lvl="1"/>
            <a:r>
              <a:rPr lang="fr-CA" sz="1300" dirty="0"/>
              <a:t>La Base de données sur les établissements et les diplômes étrangers</a:t>
            </a:r>
          </a:p>
          <a:p>
            <a:pPr lvl="1"/>
            <a:r>
              <a:rPr lang="fr-CA" sz="1300" dirty="0"/>
              <a:t>La Base de données nationale sur les effectifs</a:t>
            </a:r>
          </a:p>
          <a:p>
            <a:pPr lvl="1"/>
            <a:r>
              <a:rPr lang="fr-CA" sz="1300" dirty="0"/>
              <a:t>L’évaluation sur la base des compétences</a:t>
            </a:r>
          </a:p>
          <a:p>
            <a:pPr lvl="1"/>
            <a:r>
              <a:rPr lang="fr-CA" sz="1300" dirty="0"/>
              <a:t>La reprise des activités des bureaux</a:t>
            </a:r>
          </a:p>
          <a:p>
            <a:pPr lvl="1"/>
            <a:r>
              <a:rPr lang="fr-CA" sz="1300" dirty="0"/>
              <a:t>Les préoccupations concernant les fausses informations sur les personnes représentées par la CSPE et l’OSPE et le manque de transparence</a:t>
            </a:r>
          </a:p>
          <a:p>
            <a:pPr lvl="1"/>
            <a:r>
              <a:rPr lang="fr-CA" sz="1300" dirty="0"/>
              <a:t>L’adoption par PEO de l’Examen national sur l’exercice de la profession</a:t>
            </a:r>
            <a:endParaRPr lang="en-CA" sz="1300" dirty="0"/>
          </a:p>
          <a:p>
            <a:r>
              <a:rPr lang="fr-CA" sz="1300" dirty="0"/>
              <a:t> Doyennes et doyens d’ingénierie Canada (DDIC) et le président d’Ingénieurs Canada ont assisté à une partie de la réunion pour discuter de défis communs, notamment la formation des Autochtones, le recrutement et la rétention des étudiants, l’avenir de la profession, l’exercice du génie à l’étranger, et les mesures à prendre pour faire en sorte que le système d’agrément tire parti des approches pédagogiques contemporaines.</a:t>
            </a:r>
            <a:endParaRPr lang="en-CA" sz="1300" dirty="0"/>
          </a:p>
        </p:txBody>
      </p:sp>
      <p:sp>
        <p:nvSpPr>
          <p:cNvPr id="4" name="Slide Number Placeholder 3">
            <a:extLst>
              <a:ext uri="{FF2B5EF4-FFF2-40B4-BE49-F238E27FC236}">
                <a16:creationId xmlns:a16="http://schemas.microsoft.com/office/drawing/2014/main" id="{29D1E2B5-7C4E-4E19-9BA5-CDEB430DC670}"/>
              </a:ext>
            </a:extLst>
          </p:cNvPr>
          <p:cNvSpPr>
            <a:spLocks noGrp="1"/>
          </p:cNvSpPr>
          <p:nvPr>
            <p:ph type="sldNum" sz="quarter" idx="4"/>
          </p:nvPr>
        </p:nvSpPr>
        <p:spPr/>
        <p:txBody>
          <a:bodyPr/>
          <a:lstStyle/>
          <a:p>
            <a:fld id="{2D00DFA4-54D8-426D-8AF1-9A684DA98554}" type="slidenum">
              <a:rPr lang="en-CA" smtClean="0"/>
              <a:pPr/>
              <a:t>9</a:t>
            </a:fld>
            <a:endParaRPr lang="en-CA"/>
          </a:p>
        </p:txBody>
      </p:sp>
    </p:spTree>
    <p:extLst>
      <p:ext uri="{BB962C8B-B14F-4D97-AF65-F5344CB8AC3E}">
        <p14:creationId xmlns:p14="http://schemas.microsoft.com/office/powerpoint/2010/main" val="3106273284"/>
      </p:ext>
    </p:extLst>
  </p:cSld>
  <p:clrMapOvr>
    <a:masterClrMapping/>
  </p:clrMapOvr>
</p:sld>
</file>

<file path=ppt/theme/theme1.xml><?xml version="1.0" encoding="utf-8"?>
<a:theme xmlns:a="http://schemas.openxmlformats.org/drawingml/2006/main" name="Office Theme">
  <a:themeElements>
    <a:clrScheme name="Engineers Canada">
      <a:dk1>
        <a:srgbClr val="171F23"/>
      </a:dk1>
      <a:lt1>
        <a:sysClr val="window" lastClr="FFFFFF"/>
      </a:lt1>
      <a:dk2>
        <a:srgbClr val="003C71"/>
      </a:dk2>
      <a:lt2>
        <a:srgbClr val="E7E6E6"/>
      </a:lt2>
      <a:accent1>
        <a:srgbClr val="003C71"/>
      </a:accent1>
      <a:accent2>
        <a:srgbClr val="75BDFF"/>
      </a:accent2>
      <a:accent3>
        <a:srgbClr val="5B7E96"/>
      </a:accent3>
      <a:accent4>
        <a:srgbClr val="67823A"/>
      </a:accent4>
      <a:accent5>
        <a:srgbClr val="C4D7A5"/>
      </a:accent5>
      <a:accent6>
        <a:srgbClr val="9D2235"/>
      </a:accent6>
      <a:hlink>
        <a:srgbClr val="003C71"/>
      </a:hlink>
      <a:folHlink>
        <a:srgbClr val="75BD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89DACA4E316F42B551BAD821369FD2" ma:contentTypeVersion="13" ma:contentTypeDescription="Create a new document." ma:contentTypeScope="" ma:versionID="1a6c6c894bce3e08746776765dd13ec2">
  <xsd:schema xmlns:xsd="http://www.w3.org/2001/XMLSchema" xmlns:xs="http://www.w3.org/2001/XMLSchema" xmlns:p="http://schemas.microsoft.com/office/2006/metadata/properties" xmlns:ns3="3c167f2b-97ca-43b5-afbb-ad7dfb6186ae" xmlns:ns4="ee524533-a9c3-450c-99a0-d287cae305c0" targetNamespace="http://schemas.microsoft.com/office/2006/metadata/properties" ma:root="true" ma:fieldsID="d6b6cd945ce70b90dac1f3ca2457494b" ns3:_="" ns4:_="">
    <xsd:import namespace="3c167f2b-97ca-43b5-afbb-ad7dfb6186ae"/>
    <xsd:import namespace="ee524533-a9c3-450c-99a0-d287cae305c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167f2b-97ca-43b5-afbb-ad7dfb6186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524533-a9c3-450c-99a0-d287cae305c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8BCA51-294B-470D-BD30-311A81F02EEF}">
  <ds:schemaRefs>
    <ds:schemaRef ds:uri="ee524533-a9c3-450c-99a0-d287cae305c0"/>
    <ds:schemaRef ds:uri="3c167f2b-97ca-43b5-afbb-ad7dfb6186a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D49C540-E02A-49E5-8D65-46085E7CD7C7}">
  <ds:schemaRefs>
    <ds:schemaRef ds:uri="http://schemas.microsoft.com/sharepoint/v3/contenttype/forms"/>
  </ds:schemaRefs>
</ds:datastoreItem>
</file>

<file path=customXml/itemProps3.xml><?xml version="1.0" encoding="utf-8"?>
<ds:datastoreItem xmlns:ds="http://schemas.openxmlformats.org/officeDocument/2006/customXml" ds:itemID="{92B4BE76-0AF8-4FD6-84EA-787C28FC09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167f2b-97ca-43b5-afbb-ad7dfb6186ae"/>
    <ds:schemaRef ds:uri="ee524533-a9c3-450c-99a0-d287cae305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1591</Words>
  <Application>Microsoft Office PowerPoint</Application>
  <PresentationFormat>Widescreen</PresentationFormat>
  <Paragraphs>200</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Office Theme</vt:lpstr>
      <vt:lpstr>Compte rendu sommaire  des réunions du printemps 2020 d’Ingénieurs Canada</vt:lpstr>
      <vt:lpstr>Documents</vt:lpstr>
      <vt:lpstr>Réunion du conseil</vt:lpstr>
      <vt:lpstr>Rapport du président</vt:lpstr>
      <vt:lpstr>Compte rendu du chef de la direction</vt:lpstr>
      <vt:lpstr>Rapport de rendement intermédiaire  au conseil - T1</vt:lpstr>
      <vt:lpstr>Rapport d’autoévaluation du conseil</vt:lpstr>
      <vt:lpstr>Résultats du sondage de 2019  sur l’engagement des employés et plan d’action </vt:lpstr>
      <vt:lpstr>Rapport du Groupe des chefs de direction</vt:lpstr>
      <vt:lpstr>Rapport du Groupe des présidents</vt:lpstr>
      <vt:lpstr>National position statements</vt:lpstr>
      <vt:lpstr>Sous-stratégie pour  l’Impératif opérationnel 6</vt:lpstr>
      <vt:lpstr>Normes du Bureau d’agrément</vt:lpstr>
      <vt:lpstr>Mise à jour du manuel des politiques</vt:lpstr>
      <vt:lpstr>Rapport du Comité sur la gouvernance  au sujet de la taille du conseil</vt:lpstr>
      <vt:lpstr>Rapports au conseil</vt:lpstr>
      <vt:lpstr>Comptes rendus annuels  des parties prenantes</vt:lpstr>
      <vt:lpstr>Assemblée annuelle  des membres</vt:lpstr>
      <vt:lpstr>Assemblée annuelle des membres</vt:lpstr>
      <vt:lpstr>Rapports aux membres</vt:lpstr>
      <vt:lpstr>Comité d’audit</vt:lpstr>
      <vt:lpstr>Mise à jour du Règlement administratif</vt:lpstr>
      <vt:lpstr>Présentations des organismes  de réglementation</vt:lpstr>
      <vt:lpstr>Élections et nominations</vt:lpstr>
      <vt:lpstr>Élection du président élu</vt:lpstr>
      <vt:lpstr>Nomination d’administrateurs et administratrices</vt:lpstr>
      <vt:lpstr>Nomination du Comité  des ressources humaines </vt:lpstr>
      <vt:lpstr>Nominations au Bureau  des conditions d’admission</vt:lpstr>
      <vt:lpstr>Nominations au Bureau d’agrément</vt:lpstr>
      <vt:lpstr>Prochaines réunions</vt:lpstr>
      <vt:lpstr>Prochaines réunions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Gibson</dc:creator>
  <cp:lastModifiedBy>Marie Claverie</cp:lastModifiedBy>
  <cp:revision>48</cp:revision>
  <dcterms:created xsi:type="dcterms:W3CDTF">2019-10-30T16:55:45Z</dcterms:created>
  <dcterms:modified xsi:type="dcterms:W3CDTF">2020-06-04T19:05:49Z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0x0101004B89DACA4E316F42B551BAD821369FD2</vt:lpwstr>
  </property>
  <property fmtid="{D5CDD505-2E9C-101B-9397-08002B2CF9AE}" pid="3" name="Document Type">
    <vt:lpwstr>30;#Presentation|97b25c26-b0a3-4801-9777-3f513cd68642</vt:lpwstr>
  </property>
</Properties>
</file>