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2"/>
  </p:notesMasterIdLst>
  <p:sldIdLst>
    <p:sldId id="256" r:id="rId5"/>
    <p:sldId id="288" r:id="rId6"/>
    <p:sldId id="305" r:id="rId7"/>
    <p:sldId id="289" r:id="rId8"/>
    <p:sldId id="257" r:id="rId9"/>
    <p:sldId id="262" r:id="rId10"/>
    <p:sldId id="291" r:id="rId11"/>
    <p:sldId id="293" r:id="rId12"/>
    <p:sldId id="296" r:id="rId13"/>
    <p:sldId id="297" r:id="rId14"/>
    <p:sldId id="307" r:id="rId15"/>
    <p:sldId id="309" r:id="rId16"/>
    <p:sldId id="310" r:id="rId17"/>
    <p:sldId id="311" r:id="rId18"/>
    <p:sldId id="312" r:id="rId19"/>
    <p:sldId id="313" r:id="rId20"/>
    <p:sldId id="304" r:id="rId2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C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34" d="100"/>
          <a:sy n="134" d="100"/>
        </p:scale>
        <p:origin x="132" y="150"/>
      </p:cViewPr>
      <p:guideLst>
        <p:guide orient="horz" pos="1348"/>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ent Gibson" userId="c63ee059-11ce-432f-a7b9-19d64c374f51" providerId="ADAL" clId="{DA719DFD-93A6-41B9-8C9D-0F5EFA6621DA}"/>
    <pc:docChg chg="custSel modSld">
      <pc:chgData name="Brent Gibson" userId="c63ee059-11ce-432f-a7b9-19d64c374f51" providerId="ADAL" clId="{DA719DFD-93A6-41B9-8C9D-0F5EFA6621DA}" dt="2019-03-07T21:23:12.243" v="173" actId="6549"/>
      <pc:docMkLst>
        <pc:docMk/>
      </pc:docMkLst>
      <pc:sldChg chg="modSp">
        <pc:chgData name="Brent Gibson" userId="c63ee059-11ce-432f-a7b9-19d64c374f51" providerId="ADAL" clId="{DA719DFD-93A6-41B9-8C9D-0F5EFA6621DA}" dt="2019-03-07T21:18:20.869" v="44" actId="6549"/>
        <pc:sldMkLst>
          <pc:docMk/>
          <pc:sldMk cId="603374997" sldId="257"/>
        </pc:sldMkLst>
        <pc:spChg chg="mod">
          <ac:chgData name="Brent Gibson" userId="c63ee059-11ce-432f-a7b9-19d64c374f51" providerId="ADAL" clId="{DA719DFD-93A6-41B9-8C9D-0F5EFA6621DA}" dt="2019-03-07T21:18:20.869" v="44" actId="6549"/>
          <ac:spMkLst>
            <pc:docMk/>
            <pc:sldMk cId="603374997" sldId="257"/>
            <ac:spMk id="3" creationId="{00000000-0000-0000-0000-000000000000}"/>
          </ac:spMkLst>
        </pc:spChg>
      </pc:sldChg>
      <pc:sldChg chg="modSp">
        <pc:chgData name="Brent Gibson" userId="c63ee059-11ce-432f-a7b9-19d64c374f51" providerId="ADAL" clId="{DA719DFD-93A6-41B9-8C9D-0F5EFA6621DA}" dt="2019-03-07T21:19:16.986" v="79" actId="20577"/>
        <pc:sldMkLst>
          <pc:docMk/>
          <pc:sldMk cId="2721423056" sldId="291"/>
        </pc:sldMkLst>
        <pc:spChg chg="mod">
          <ac:chgData name="Brent Gibson" userId="c63ee059-11ce-432f-a7b9-19d64c374f51" providerId="ADAL" clId="{DA719DFD-93A6-41B9-8C9D-0F5EFA6621DA}" dt="2019-03-07T21:19:16.986" v="79" actId="20577"/>
          <ac:spMkLst>
            <pc:docMk/>
            <pc:sldMk cId="2721423056" sldId="291"/>
            <ac:spMk id="5" creationId="{B1A19FBC-5167-43CF-874E-CE8F4AFE138F}"/>
          </ac:spMkLst>
        </pc:spChg>
      </pc:sldChg>
      <pc:sldChg chg="modSp">
        <pc:chgData name="Brent Gibson" userId="c63ee059-11ce-432f-a7b9-19d64c374f51" providerId="ADAL" clId="{DA719DFD-93A6-41B9-8C9D-0F5EFA6621DA}" dt="2019-03-07T21:23:12.243" v="173" actId="6549"/>
        <pc:sldMkLst>
          <pc:docMk/>
          <pc:sldMk cId="881364038" sldId="293"/>
        </pc:sldMkLst>
        <pc:spChg chg="mod">
          <ac:chgData name="Brent Gibson" userId="c63ee059-11ce-432f-a7b9-19d64c374f51" providerId="ADAL" clId="{DA719DFD-93A6-41B9-8C9D-0F5EFA6621DA}" dt="2019-03-07T21:23:12.243" v="173" actId="6549"/>
          <ac:spMkLst>
            <pc:docMk/>
            <pc:sldMk cId="881364038" sldId="293"/>
            <ac:spMk id="3" creationId="{E13D574C-E518-4259-80C1-CD343C08227A}"/>
          </ac:spMkLst>
        </pc:spChg>
      </pc:sldChg>
      <pc:sldChg chg="modSp">
        <pc:chgData name="Brent Gibson" userId="c63ee059-11ce-432f-a7b9-19d64c374f51" providerId="ADAL" clId="{DA719DFD-93A6-41B9-8C9D-0F5EFA6621DA}" dt="2019-03-07T21:21:05.602" v="130" actId="20577"/>
        <pc:sldMkLst>
          <pc:docMk/>
          <pc:sldMk cId="3694692108" sldId="307"/>
        </pc:sldMkLst>
        <pc:spChg chg="mod">
          <ac:chgData name="Brent Gibson" userId="c63ee059-11ce-432f-a7b9-19d64c374f51" providerId="ADAL" clId="{DA719DFD-93A6-41B9-8C9D-0F5EFA6621DA}" dt="2019-03-07T21:21:05.602" v="130" actId="20577"/>
          <ac:spMkLst>
            <pc:docMk/>
            <pc:sldMk cId="3694692108" sldId="307"/>
            <ac:spMk id="3" creationId="{D57F56D3-E848-4288-955C-2F4506EAFF22}"/>
          </ac:spMkLst>
        </pc:spChg>
      </pc:sldChg>
      <pc:sldChg chg="modSp">
        <pc:chgData name="Brent Gibson" userId="c63ee059-11ce-432f-a7b9-19d64c374f51" providerId="ADAL" clId="{DA719DFD-93A6-41B9-8C9D-0F5EFA6621DA}" dt="2019-03-07T21:21:30.097" v="152" actId="20577"/>
        <pc:sldMkLst>
          <pc:docMk/>
          <pc:sldMk cId="2993293925" sldId="309"/>
        </pc:sldMkLst>
        <pc:spChg chg="mod">
          <ac:chgData name="Brent Gibson" userId="c63ee059-11ce-432f-a7b9-19d64c374f51" providerId="ADAL" clId="{DA719DFD-93A6-41B9-8C9D-0F5EFA6621DA}" dt="2019-03-07T21:21:30.097" v="152" actId="20577"/>
          <ac:spMkLst>
            <pc:docMk/>
            <pc:sldMk cId="2993293925" sldId="309"/>
            <ac:spMk id="3" creationId="{A4E7BC76-8329-465A-A83E-7969BA1D8541}"/>
          </ac:spMkLst>
        </pc:spChg>
      </pc:sldChg>
      <pc:sldChg chg="modSp">
        <pc:chgData name="Brent Gibson" userId="c63ee059-11ce-432f-a7b9-19d64c374f51" providerId="ADAL" clId="{DA719DFD-93A6-41B9-8C9D-0F5EFA6621DA}" dt="2019-03-07T21:22:07.947" v="169" actId="20577"/>
        <pc:sldMkLst>
          <pc:docMk/>
          <pc:sldMk cId="1055896654" sldId="310"/>
        </pc:sldMkLst>
        <pc:spChg chg="mod">
          <ac:chgData name="Brent Gibson" userId="c63ee059-11ce-432f-a7b9-19d64c374f51" providerId="ADAL" clId="{DA719DFD-93A6-41B9-8C9D-0F5EFA6621DA}" dt="2019-03-07T21:22:07.947" v="169" actId="20577"/>
          <ac:spMkLst>
            <pc:docMk/>
            <pc:sldMk cId="1055896654" sldId="310"/>
            <ac:spMk id="3" creationId="{A7033FF5-2813-4369-B085-19114F866235}"/>
          </ac:spMkLst>
        </pc:spChg>
      </pc:sldChg>
      <pc:sldChg chg="modSp">
        <pc:chgData name="Brent Gibson" userId="c63ee059-11ce-432f-a7b9-19d64c374f51" providerId="ADAL" clId="{DA719DFD-93A6-41B9-8C9D-0F5EFA6621DA}" dt="2019-03-07T21:22:28.978" v="171" actId="20577"/>
        <pc:sldMkLst>
          <pc:docMk/>
          <pc:sldMk cId="3788550193" sldId="311"/>
        </pc:sldMkLst>
        <pc:spChg chg="mod">
          <ac:chgData name="Brent Gibson" userId="c63ee059-11ce-432f-a7b9-19d64c374f51" providerId="ADAL" clId="{DA719DFD-93A6-41B9-8C9D-0F5EFA6621DA}" dt="2019-03-07T21:22:28.978" v="171" actId="20577"/>
          <ac:spMkLst>
            <pc:docMk/>
            <pc:sldMk cId="3788550193" sldId="311"/>
            <ac:spMk id="3" creationId="{5D43A77D-6573-46D5-AE12-0DD92A395F28}"/>
          </ac:spMkLst>
        </pc:spChg>
      </pc:sldChg>
      <pc:sldChg chg="modSp">
        <pc:chgData name="Brent Gibson" userId="c63ee059-11ce-432f-a7b9-19d64c374f51" providerId="ADAL" clId="{DA719DFD-93A6-41B9-8C9D-0F5EFA6621DA}" dt="2019-03-07T21:22:39.218" v="172" actId="6549"/>
        <pc:sldMkLst>
          <pc:docMk/>
          <pc:sldMk cId="3084416198" sldId="312"/>
        </pc:sldMkLst>
        <pc:spChg chg="mod">
          <ac:chgData name="Brent Gibson" userId="c63ee059-11ce-432f-a7b9-19d64c374f51" providerId="ADAL" clId="{DA719DFD-93A6-41B9-8C9D-0F5EFA6621DA}" dt="2019-03-07T21:22:39.218" v="172" actId="6549"/>
          <ac:spMkLst>
            <pc:docMk/>
            <pc:sldMk cId="3084416198" sldId="312"/>
            <ac:spMk id="3" creationId="{56BD9FDD-5277-415E-9826-640A00D7B09B}"/>
          </ac:spMkLst>
        </pc:spChg>
      </pc:sldChg>
    </pc:docChg>
  </pc:docChgLst>
  <pc:docChgLst>
    <pc:chgData name="Brent Gibson" userId="S::brent.gibson@engineerscanada.ca::c63ee059-11ce-432f-a7b9-19d64c374f51" providerId="AD" clId="Web-{7B10BCB4-4923-0C3D-25A8-8D75857E47CC}"/>
    <pc:docChg chg="modSld">
      <pc:chgData name="Brent Gibson" userId="S::brent.gibson@engineerscanada.ca::c63ee059-11ce-432f-a7b9-19d64c374f51" providerId="AD" clId="Web-{7B10BCB4-4923-0C3D-25A8-8D75857E47CC}" dt="2019-03-10T19:44:04.930" v="13" actId="20577"/>
      <pc:docMkLst>
        <pc:docMk/>
      </pc:docMkLst>
      <pc:sldChg chg="modSp">
        <pc:chgData name="Brent Gibson" userId="S::brent.gibson@engineerscanada.ca::c63ee059-11ce-432f-a7b9-19d64c374f51" providerId="AD" clId="Web-{7B10BCB4-4923-0C3D-25A8-8D75857E47CC}" dt="2019-03-10T19:44:04.930" v="12" actId="20577"/>
        <pc:sldMkLst>
          <pc:docMk/>
          <pc:sldMk cId="153986163" sldId="297"/>
        </pc:sldMkLst>
        <pc:spChg chg="mod">
          <ac:chgData name="Brent Gibson" userId="S::brent.gibson@engineerscanada.ca::c63ee059-11ce-432f-a7b9-19d64c374f51" providerId="AD" clId="Web-{7B10BCB4-4923-0C3D-25A8-8D75857E47CC}" dt="2019-03-10T19:44:04.930" v="12" actId="20577"/>
          <ac:spMkLst>
            <pc:docMk/>
            <pc:sldMk cId="153986163" sldId="297"/>
            <ac:spMk id="3" creationId="{0D426F2A-72A5-41C4-BF7A-0D44A49B85EB}"/>
          </ac:spMkLst>
        </pc:spChg>
      </pc:sldChg>
      <pc:sldChg chg="modSp">
        <pc:chgData name="Brent Gibson" userId="S::brent.gibson@engineerscanada.ca::c63ee059-11ce-432f-a7b9-19d64c374f51" providerId="AD" clId="Web-{7B10BCB4-4923-0C3D-25A8-8D75857E47CC}" dt="2019-03-10T19:44:00.867" v="6" actId="20577"/>
        <pc:sldMkLst>
          <pc:docMk/>
          <pc:sldMk cId="3694692108" sldId="307"/>
        </pc:sldMkLst>
        <pc:spChg chg="mod">
          <ac:chgData name="Brent Gibson" userId="S::brent.gibson@engineerscanada.ca::c63ee059-11ce-432f-a7b9-19d64c374f51" providerId="AD" clId="Web-{7B10BCB4-4923-0C3D-25A8-8D75857E47CC}" dt="2019-03-10T19:44:00.867" v="6" actId="20577"/>
          <ac:spMkLst>
            <pc:docMk/>
            <pc:sldMk cId="3694692108" sldId="307"/>
            <ac:spMk id="3" creationId="{D57F56D3-E848-4288-955C-2F4506EAFF22}"/>
          </ac:spMkLst>
        </pc:spChg>
      </pc:sldChg>
    </pc:docChg>
  </pc:docChgLst>
  <pc:docChgLst>
    <pc:chgData name="Brent Gibson" userId="c63ee059-11ce-432f-a7b9-19d64c374f51" providerId="ADAL" clId="{0988E9F4-37F7-4838-BC91-2F97C21AC118}"/>
    <pc:docChg chg="undo custSel addSld delSld modSld">
      <pc:chgData name="Brent Gibson" userId="c63ee059-11ce-432f-a7b9-19d64c374f51" providerId="ADAL" clId="{0988E9F4-37F7-4838-BC91-2F97C21AC118}" dt="2019-03-07T16:22:48.369" v="784" actId="313"/>
      <pc:docMkLst>
        <pc:docMk/>
      </pc:docMkLst>
      <pc:sldChg chg="modSp">
        <pc:chgData name="Brent Gibson" userId="c63ee059-11ce-432f-a7b9-19d64c374f51" providerId="ADAL" clId="{0988E9F4-37F7-4838-BC91-2F97C21AC118}" dt="2019-03-07T16:02:55.071" v="44" actId="20577"/>
        <pc:sldMkLst>
          <pc:docMk/>
          <pc:sldMk cId="1427747867" sldId="256"/>
        </pc:sldMkLst>
        <pc:spChg chg="mod">
          <ac:chgData name="Brent Gibson" userId="c63ee059-11ce-432f-a7b9-19d64c374f51" providerId="ADAL" clId="{0988E9F4-37F7-4838-BC91-2F97C21AC118}" dt="2019-03-07T16:02:39.746" v="8" actId="20577"/>
          <ac:spMkLst>
            <pc:docMk/>
            <pc:sldMk cId="1427747867" sldId="256"/>
            <ac:spMk id="2" creationId="{00000000-0000-0000-0000-000000000000}"/>
          </ac:spMkLst>
        </pc:spChg>
        <pc:spChg chg="mod">
          <ac:chgData name="Brent Gibson" userId="c63ee059-11ce-432f-a7b9-19d64c374f51" providerId="ADAL" clId="{0988E9F4-37F7-4838-BC91-2F97C21AC118}" dt="2019-03-07T16:02:55.071" v="44" actId="20577"/>
          <ac:spMkLst>
            <pc:docMk/>
            <pc:sldMk cId="1427747867" sldId="256"/>
            <ac:spMk id="3" creationId="{00000000-0000-0000-0000-000000000000}"/>
          </ac:spMkLst>
        </pc:spChg>
      </pc:sldChg>
      <pc:sldChg chg="delSp modSp">
        <pc:chgData name="Brent Gibson" userId="c63ee059-11ce-432f-a7b9-19d64c374f51" providerId="ADAL" clId="{0988E9F4-37F7-4838-BC91-2F97C21AC118}" dt="2019-03-07T16:22:35.792" v="761" actId="27636"/>
        <pc:sldMkLst>
          <pc:docMk/>
          <pc:sldMk cId="603374997" sldId="257"/>
        </pc:sldMkLst>
        <pc:spChg chg="mod">
          <ac:chgData name="Brent Gibson" userId="c63ee059-11ce-432f-a7b9-19d64c374f51" providerId="ADAL" clId="{0988E9F4-37F7-4838-BC91-2F97C21AC118}" dt="2019-03-07T16:10:27.154" v="295" actId="27636"/>
          <ac:spMkLst>
            <pc:docMk/>
            <pc:sldMk cId="603374997" sldId="257"/>
            <ac:spMk id="2" creationId="{00000000-0000-0000-0000-000000000000}"/>
          </ac:spMkLst>
        </pc:spChg>
        <pc:spChg chg="mod">
          <ac:chgData name="Brent Gibson" userId="c63ee059-11ce-432f-a7b9-19d64c374f51" providerId="ADAL" clId="{0988E9F4-37F7-4838-BC91-2F97C21AC118}" dt="2019-03-07T16:22:35.792" v="761" actId="27636"/>
          <ac:spMkLst>
            <pc:docMk/>
            <pc:sldMk cId="603374997" sldId="257"/>
            <ac:spMk id="3" creationId="{00000000-0000-0000-0000-000000000000}"/>
          </ac:spMkLst>
        </pc:spChg>
        <pc:picChg chg="del">
          <ac:chgData name="Brent Gibson" userId="c63ee059-11ce-432f-a7b9-19d64c374f51" providerId="ADAL" clId="{0988E9F4-37F7-4838-BC91-2F97C21AC118}" dt="2019-03-07T16:13:05.964" v="410" actId="478"/>
          <ac:picMkLst>
            <pc:docMk/>
            <pc:sldMk cId="603374997" sldId="257"/>
            <ac:picMk id="6" creationId="{00000000-0000-0000-0000-000000000000}"/>
          </ac:picMkLst>
        </pc:picChg>
      </pc:sldChg>
      <pc:sldChg chg="modSp">
        <pc:chgData name="Brent Gibson" userId="c63ee059-11ce-432f-a7b9-19d64c374f51" providerId="ADAL" clId="{0988E9F4-37F7-4838-BC91-2F97C21AC118}" dt="2019-03-07T16:22:42.700" v="782" actId="20577"/>
        <pc:sldMkLst>
          <pc:docMk/>
          <pc:sldMk cId="3618535446" sldId="262"/>
        </pc:sldMkLst>
        <pc:spChg chg="mod">
          <ac:chgData name="Brent Gibson" userId="c63ee059-11ce-432f-a7b9-19d64c374f51" providerId="ADAL" clId="{0988E9F4-37F7-4838-BC91-2F97C21AC118}" dt="2019-03-07T16:22:42.700" v="782" actId="20577"/>
          <ac:spMkLst>
            <pc:docMk/>
            <pc:sldMk cId="3618535446" sldId="262"/>
            <ac:spMk id="3" creationId="{14F8CD0F-68E8-4F36-9933-6147724F6111}"/>
          </ac:spMkLst>
        </pc:spChg>
      </pc:sldChg>
      <pc:sldChg chg="modSp">
        <pc:chgData name="Brent Gibson" userId="c63ee059-11ce-432f-a7b9-19d64c374f51" providerId="ADAL" clId="{0988E9F4-37F7-4838-BC91-2F97C21AC118}" dt="2019-03-07T16:10:21.124" v="293" actId="6549"/>
        <pc:sldMkLst>
          <pc:docMk/>
          <pc:sldMk cId="598405391" sldId="289"/>
        </pc:sldMkLst>
        <pc:spChg chg="mod">
          <ac:chgData name="Brent Gibson" userId="c63ee059-11ce-432f-a7b9-19d64c374f51" providerId="ADAL" clId="{0988E9F4-37F7-4838-BC91-2F97C21AC118}" dt="2019-03-07T16:09:59.761" v="224" actId="6549"/>
          <ac:spMkLst>
            <pc:docMk/>
            <pc:sldMk cId="598405391" sldId="289"/>
            <ac:spMk id="5" creationId="{42F86E7C-3DCB-4130-A7E8-903D1BE52C94}"/>
          </ac:spMkLst>
        </pc:spChg>
        <pc:spChg chg="mod">
          <ac:chgData name="Brent Gibson" userId="c63ee059-11ce-432f-a7b9-19d64c374f51" providerId="ADAL" clId="{0988E9F4-37F7-4838-BC91-2F97C21AC118}" dt="2019-03-07T16:10:21.124" v="293" actId="6549"/>
          <ac:spMkLst>
            <pc:docMk/>
            <pc:sldMk cId="598405391" sldId="289"/>
            <ac:spMk id="6" creationId="{EAF51978-AFD4-4BCF-A122-3E6E5E85CE61}"/>
          </ac:spMkLst>
        </pc:spChg>
      </pc:sldChg>
      <pc:sldChg chg="modSp">
        <pc:chgData name="Brent Gibson" userId="c63ee059-11ce-432f-a7b9-19d64c374f51" providerId="ADAL" clId="{0988E9F4-37F7-4838-BC91-2F97C21AC118}" dt="2019-03-07T16:14:02.195" v="438" actId="14"/>
        <pc:sldMkLst>
          <pc:docMk/>
          <pc:sldMk cId="2721423056" sldId="291"/>
        </pc:sldMkLst>
        <pc:spChg chg="mod">
          <ac:chgData name="Brent Gibson" userId="c63ee059-11ce-432f-a7b9-19d64c374f51" providerId="ADAL" clId="{0988E9F4-37F7-4838-BC91-2F97C21AC118}" dt="2019-03-07T16:14:02.195" v="438" actId="14"/>
          <ac:spMkLst>
            <pc:docMk/>
            <pc:sldMk cId="2721423056" sldId="291"/>
            <ac:spMk id="5" creationId="{B1A19FBC-5167-43CF-874E-CE8F4AFE138F}"/>
          </ac:spMkLst>
        </pc:spChg>
      </pc:sldChg>
      <pc:sldChg chg="modSp">
        <pc:chgData name="Brent Gibson" userId="c63ee059-11ce-432f-a7b9-19d64c374f51" providerId="ADAL" clId="{0988E9F4-37F7-4838-BC91-2F97C21AC118}" dt="2019-03-07T16:22:48.369" v="784" actId="313"/>
        <pc:sldMkLst>
          <pc:docMk/>
          <pc:sldMk cId="881364038" sldId="293"/>
        </pc:sldMkLst>
        <pc:spChg chg="mod">
          <ac:chgData name="Brent Gibson" userId="c63ee059-11ce-432f-a7b9-19d64c374f51" providerId="ADAL" clId="{0988E9F4-37F7-4838-BC91-2F97C21AC118}" dt="2019-03-07T16:22:48.369" v="784" actId="313"/>
          <ac:spMkLst>
            <pc:docMk/>
            <pc:sldMk cId="881364038" sldId="293"/>
            <ac:spMk id="2" creationId="{7AF7C58C-E159-4891-B2E7-0FA2ECEE2BDF}"/>
          </ac:spMkLst>
        </pc:spChg>
        <pc:spChg chg="mod">
          <ac:chgData name="Brent Gibson" userId="c63ee059-11ce-432f-a7b9-19d64c374f51" providerId="ADAL" clId="{0988E9F4-37F7-4838-BC91-2F97C21AC118}" dt="2019-03-07T16:15:30.282" v="440" actId="6549"/>
          <ac:spMkLst>
            <pc:docMk/>
            <pc:sldMk cId="881364038" sldId="293"/>
            <ac:spMk id="3" creationId="{E13D574C-E518-4259-80C1-CD343C08227A}"/>
          </ac:spMkLst>
        </pc:spChg>
      </pc:sldChg>
      <pc:sldChg chg="modSp">
        <pc:chgData name="Brent Gibson" userId="c63ee059-11ce-432f-a7b9-19d64c374f51" providerId="ADAL" clId="{0988E9F4-37F7-4838-BC91-2F97C21AC118}" dt="2019-03-07T16:16:23.820" v="471" actId="20577"/>
        <pc:sldMkLst>
          <pc:docMk/>
          <pc:sldMk cId="3940179501" sldId="296"/>
        </pc:sldMkLst>
        <pc:spChg chg="mod">
          <ac:chgData name="Brent Gibson" userId="c63ee059-11ce-432f-a7b9-19d64c374f51" providerId="ADAL" clId="{0988E9F4-37F7-4838-BC91-2F97C21AC118}" dt="2019-03-07T16:16:23.820" v="471" actId="20577"/>
          <ac:spMkLst>
            <pc:docMk/>
            <pc:sldMk cId="3940179501" sldId="296"/>
            <ac:spMk id="3" creationId="{9C8FB9A9-8FD3-4006-AE6B-CFBF5E25A8E4}"/>
          </ac:spMkLst>
        </pc:spChg>
      </pc:sldChg>
      <pc:sldChg chg="modSp">
        <pc:chgData name="Brent Gibson" userId="c63ee059-11ce-432f-a7b9-19d64c374f51" providerId="ADAL" clId="{0988E9F4-37F7-4838-BC91-2F97C21AC118}" dt="2019-03-07T16:16:40.766" v="476" actId="20577"/>
        <pc:sldMkLst>
          <pc:docMk/>
          <pc:sldMk cId="153986163" sldId="297"/>
        </pc:sldMkLst>
        <pc:spChg chg="mod">
          <ac:chgData name="Brent Gibson" userId="c63ee059-11ce-432f-a7b9-19d64c374f51" providerId="ADAL" clId="{0988E9F4-37F7-4838-BC91-2F97C21AC118}" dt="2019-03-07T16:16:40.766" v="476" actId="20577"/>
          <ac:spMkLst>
            <pc:docMk/>
            <pc:sldMk cId="153986163" sldId="297"/>
            <ac:spMk id="3" creationId="{0D426F2A-72A5-41C4-BF7A-0D44A49B85EB}"/>
          </ac:spMkLst>
        </pc:spChg>
      </pc:sldChg>
      <pc:sldChg chg="modSp">
        <pc:chgData name="Brent Gibson" userId="c63ee059-11ce-432f-a7b9-19d64c374f51" providerId="ADAL" clId="{0988E9F4-37F7-4838-BC91-2F97C21AC118}" dt="2019-03-07T16:21:35.336" v="685"/>
        <pc:sldMkLst>
          <pc:docMk/>
          <pc:sldMk cId="2392863141" sldId="304"/>
        </pc:sldMkLst>
        <pc:spChg chg="mod">
          <ac:chgData name="Brent Gibson" userId="c63ee059-11ce-432f-a7b9-19d64c374f51" providerId="ADAL" clId="{0988E9F4-37F7-4838-BC91-2F97C21AC118}" dt="2019-03-07T16:21:35.336" v="685"/>
          <ac:spMkLst>
            <pc:docMk/>
            <pc:sldMk cId="2392863141" sldId="304"/>
            <ac:spMk id="3" creationId="{39F95287-2887-47C4-8744-9967480F850E}"/>
          </ac:spMkLst>
        </pc:spChg>
      </pc:sldChg>
      <pc:sldChg chg="modSp add">
        <pc:chgData name="Brent Gibson" userId="c63ee059-11ce-432f-a7b9-19d64c374f51" providerId="ADAL" clId="{0988E9F4-37F7-4838-BC91-2F97C21AC118}" dt="2019-03-07T16:22:16.415" v="755" actId="20577"/>
        <pc:sldMkLst>
          <pc:docMk/>
          <pc:sldMk cId="590826081" sldId="305"/>
        </pc:sldMkLst>
        <pc:spChg chg="mod">
          <ac:chgData name="Brent Gibson" userId="c63ee059-11ce-432f-a7b9-19d64c374f51" providerId="ADAL" clId="{0988E9F4-37F7-4838-BC91-2F97C21AC118}" dt="2019-03-07T16:22:16.415" v="755" actId="20577"/>
          <ac:spMkLst>
            <pc:docMk/>
            <pc:sldMk cId="590826081" sldId="305"/>
            <ac:spMk id="2" creationId="{64934569-19A8-46E3-8FD3-9BF23836C487}"/>
          </ac:spMkLst>
        </pc:spChg>
        <pc:spChg chg="mod">
          <ac:chgData name="Brent Gibson" userId="c63ee059-11ce-432f-a7b9-19d64c374f51" providerId="ADAL" clId="{0988E9F4-37F7-4838-BC91-2F97C21AC118}" dt="2019-03-07T16:19:35.291" v="602" actId="27636"/>
          <ac:spMkLst>
            <pc:docMk/>
            <pc:sldMk cId="590826081" sldId="305"/>
            <ac:spMk id="3" creationId="{990E66E9-8A31-486B-A5B4-A86149228591}"/>
          </ac:spMkLst>
        </pc:spChg>
      </pc:sldChg>
      <pc:sldChg chg="modSp add">
        <pc:chgData name="Brent Gibson" userId="c63ee059-11ce-432f-a7b9-19d64c374f51" providerId="ADAL" clId="{0988E9F4-37F7-4838-BC91-2F97C21AC118}" dt="2019-03-07T16:16:59.545" v="482" actId="20577"/>
        <pc:sldMkLst>
          <pc:docMk/>
          <pc:sldMk cId="3694692108" sldId="307"/>
        </pc:sldMkLst>
        <pc:spChg chg="mod">
          <ac:chgData name="Brent Gibson" userId="c63ee059-11ce-432f-a7b9-19d64c374f51" providerId="ADAL" clId="{0988E9F4-37F7-4838-BC91-2F97C21AC118}" dt="2019-03-07T16:16:53.604" v="478"/>
          <ac:spMkLst>
            <pc:docMk/>
            <pc:sldMk cId="3694692108" sldId="307"/>
            <ac:spMk id="2" creationId="{3CAADD0E-F6D1-4C5E-BACD-B1F29F6B5651}"/>
          </ac:spMkLst>
        </pc:spChg>
        <pc:spChg chg="mod">
          <ac:chgData name="Brent Gibson" userId="c63ee059-11ce-432f-a7b9-19d64c374f51" providerId="ADAL" clId="{0988E9F4-37F7-4838-BC91-2F97C21AC118}" dt="2019-03-07T16:16:59.545" v="482" actId="20577"/>
          <ac:spMkLst>
            <pc:docMk/>
            <pc:sldMk cId="3694692108" sldId="307"/>
            <ac:spMk id="3" creationId="{D57F56D3-E848-4288-955C-2F4506EAFF22}"/>
          </ac:spMkLst>
        </pc:spChg>
      </pc:sldChg>
      <pc:sldChg chg="modSp add">
        <pc:chgData name="Brent Gibson" userId="c63ee059-11ce-432f-a7b9-19d64c374f51" providerId="ADAL" clId="{0988E9F4-37F7-4838-BC91-2F97C21AC118}" dt="2019-03-07T16:17:30.640" v="502" actId="20577"/>
        <pc:sldMkLst>
          <pc:docMk/>
          <pc:sldMk cId="2993293925" sldId="309"/>
        </pc:sldMkLst>
        <pc:spChg chg="mod">
          <ac:chgData name="Brent Gibson" userId="c63ee059-11ce-432f-a7b9-19d64c374f51" providerId="ADAL" clId="{0988E9F4-37F7-4838-BC91-2F97C21AC118}" dt="2019-03-07T16:17:10.652" v="488" actId="27636"/>
          <ac:spMkLst>
            <pc:docMk/>
            <pc:sldMk cId="2993293925" sldId="309"/>
            <ac:spMk id="2" creationId="{38EEB790-FA00-493B-BB9A-B110A469EDEF}"/>
          </ac:spMkLst>
        </pc:spChg>
        <pc:spChg chg="mod">
          <ac:chgData name="Brent Gibson" userId="c63ee059-11ce-432f-a7b9-19d64c374f51" providerId="ADAL" clId="{0988E9F4-37F7-4838-BC91-2F97C21AC118}" dt="2019-03-07T16:17:30.640" v="502" actId="20577"/>
          <ac:spMkLst>
            <pc:docMk/>
            <pc:sldMk cId="2993293925" sldId="309"/>
            <ac:spMk id="3" creationId="{A4E7BC76-8329-465A-A83E-7969BA1D8541}"/>
          </ac:spMkLst>
        </pc:spChg>
      </pc:sldChg>
      <pc:sldChg chg="modSp add">
        <pc:chgData name="Brent Gibson" userId="c63ee059-11ce-432f-a7b9-19d64c374f51" providerId="ADAL" clId="{0988E9F4-37F7-4838-BC91-2F97C21AC118}" dt="2019-03-07T16:18:35.852" v="538" actId="20577"/>
        <pc:sldMkLst>
          <pc:docMk/>
          <pc:sldMk cId="1055896654" sldId="310"/>
        </pc:sldMkLst>
        <pc:spChg chg="mod">
          <ac:chgData name="Brent Gibson" userId="c63ee059-11ce-432f-a7b9-19d64c374f51" providerId="ADAL" clId="{0988E9F4-37F7-4838-BC91-2F97C21AC118}" dt="2019-03-07T16:17:41.964" v="509" actId="20577"/>
          <ac:spMkLst>
            <pc:docMk/>
            <pc:sldMk cId="1055896654" sldId="310"/>
            <ac:spMk id="2" creationId="{8A2ACB5D-8D15-4EB3-A657-8B0936054871}"/>
          </ac:spMkLst>
        </pc:spChg>
        <pc:spChg chg="mod">
          <ac:chgData name="Brent Gibson" userId="c63ee059-11ce-432f-a7b9-19d64c374f51" providerId="ADAL" clId="{0988E9F4-37F7-4838-BC91-2F97C21AC118}" dt="2019-03-07T16:18:35.852" v="538" actId="20577"/>
          <ac:spMkLst>
            <pc:docMk/>
            <pc:sldMk cId="1055896654" sldId="310"/>
            <ac:spMk id="3" creationId="{A7033FF5-2813-4369-B085-19114F866235}"/>
          </ac:spMkLst>
        </pc:spChg>
      </pc:sldChg>
      <pc:sldChg chg="modSp add">
        <pc:chgData name="Brent Gibson" userId="c63ee059-11ce-432f-a7b9-19d64c374f51" providerId="ADAL" clId="{0988E9F4-37F7-4838-BC91-2F97C21AC118}" dt="2019-03-07T16:18:52.666" v="547" actId="20577"/>
        <pc:sldMkLst>
          <pc:docMk/>
          <pc:sldMk cId="3788550193" sldId="311"/>
        </pc:sldMkLst>
        <pc:spChg chg="mod">
          <ac:chgData name="Brent Gibson" userId="c63ee059-11ce-432f-a7b9-19d64c374f51" providerId="ADAL" clId="{0988E9F4-37F7-4838-BC91-2F97C21AC118}" dt="2019-03-07T16:18:45.951" v="543" actId="27636"/>
          <ac:spMkLst>
            <pc:docMk/>
            <pc:sldMk cId="3788550193" sldId="311"/>
            <ac:spMk id="2" creationId="{B781ADBA-E80B-4D00-B7CA-A8083C7D9A67}"/>
          </ac:spMkLst>
        </pc:spChg>
        <pc:spChg chg="mod">
          <ac:chgData name="Brent Gibson" userId="c63ee059-11ce-432f-a7b9-19d64c374f51" providerId="ADAL" clId="{0988E9F4-37F7-4838-BC91-2F97C21AC118}" dt="2019-03-07T16:18:52.666" v="547" actId="20577"/>
          <ac:spMkLst>
            <pc:docMk/>
            <pc:sldMk cId="3788550193" sldId="311"/>
            <ac:spMk id="3" creationId="{5D43A77D-6573-46D5-AE12-0DD92A395F28}"/>
          </ac:spMkLst>
        </pc:spChg>
      </pc:sldChg>
      <pc:sldChg chg="modSp add">
        <pc:chgData name="Brent Gibson" userId="c63ee059-11ce-432f-a7b9-19d64c374f51" providerId="ADAL" clId="{0988E9F4-37F7-4838-BC91-2F97C21AC118}" dt="2019-03-07T16:20:01.836" v="625" actId="20577"/>
        <pc:sldMkLst>
          <pc:docMk/>
          <pc:sldMk cId="3084416198" sldId="312"/>
        </pc:sldMkLst>
        <pc:spChg chg="mod">
          <ac:chgData name="Brent Gibson" userId="c63ee059-11ce-432f-a7b9-19d64c374f51" providerId="ADAL" clId="{0988E9F4-37F7-4838-BC91-2F97C21AC118}" dt="2019-03-07T16:18:59.630" v="552" actId="27636"/>
          <ac:spMkLst>
            <pc:docMk/>
            <pc:sldMk cId="3084416198" sldId="312"/>
            <ac:spMk id="2" creationId="{FDB5A8BC-F450-4F02-892C-9A0ADB41F669}"/>
          </ac:spMkLst>
        </pc:spChg>
        <pc:spChg chg="mod">
          <ac:chgData name="Brent Gibson" userId="c63ee059-11ce-432f-a7b9-19d64c374f51" providerId="ADAL" clId="{0988E9F4-37F7-4838-BC91-2F97C21AC118}" dt="2019-03-07T16:20:01.836" v="625" actId="20577"/>
          <ac:spMkLst>
            <pc:docMk/>
            <pc:sldMk cId="3084416198" sldId="312"/>
            <ac:spMk id="3" creationId="{56BD9FDD-5277-415E-9826-640A00D7B09B}"/>
          </ac:spMkLst>
        </pc:spChg>
      </pc:sldChg>
      <pc:sldChg chg="modSp add">
        <pc:chgData name="Brent Gibson" userId="c63ee059-11ce-432f-a7b9-19d64c374f51" providerId="ADAL" clId="{0988E9F4-37F7-4838-BC91-2F97C21AC118}" dt="2019-03-07T16:21:26.877" v="684" actId="20577"/>
        <pc:sldMkLst>
          <pc:docMk/>
          <pc:sldMk cId="3067934483" sldId="313"/>
        </pc:sldMkLst>
        <pc:spChg chg="mod">
          <ac:chgData name="Brent Gibson" userId="c63ee059-11ce-432f-a7b9-19d64c374f51" providerId="ADAL" clId="{0988E9F4-37F7-4838-BC91-2F97C21AC118}" dt="2019-03-07T16:20:15.516" v="629" actId="20577"/>
          <ac:spMkLst>
            <pc:docMk/>
            <pc:sldMk cId="3067934483" sldId="313"/>
            <ac:spMk id="2" creationId="{7ACA517A-EA4C-4B43-9CCC-DEE9162D244B}"/>
          </ac:spMkLst>
        </pc:spChg>
        <pc:spChg chg="mod">
          <ac:chgData name="Brent Gibson" userId="c63ee059-11ce-432f-a7b9-19d64c374f51" providerId="ADAL" clId="{0988E9F4-37F7-4838-BC91-2F97C21AC118}" dt="2019-03-07T16:21:26.877" v="684" actId="20577"/>
          <ac:spMkLst>
            <pc:docMk/>
            <pc:sldMk cId="3067934483" sldId="313"/>
            <ac:spMk id="3" creationId="{0CD7F789-407A-419B-8A21-7BF06C221D3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45BA89-8D9B-4D2E-B4BF-9CAD95441CD9}" type="datetimeFigureOut">
              <a:rPr lang="en-CA" smtClean="0"/>
              <a:t>2019-03-10</a:t>
            </a:fld>
            <a:endParaRPr lang="en-CA"/>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50C86F-7EAF-456B-8B37-2C7D17C84900}" type="slidenum">
              <a:rPr lang="en-CA" smtClean="0"/>
              <a:t>‹#›</a:t>
            </a:fld>
            <a:endParaRPr lang="en-CA"/>
          </a:p>
        </p:txBody>
      </p:sp>
    </p:spTree>
    <p:extLst>
      <p:ext uri="{BB962C8B-B14F-4D97-AF65-F5344CB8AC3E}">
        <p14:creationId xmlns:p14="http://schemas.microsoft.com/office/powerpoint/2010/main" val="4207248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3627120"/>
          </a:xfrm>
          <a:prstGeom prst="rect">
            <a:avLst/>
          </a:prstGeom>
        </p:spPr>
      </p:pic>
      <p:sp>
        <p:nvSpPr>
          <p:cNvPr id="2" name="Title 1"/>
          <p:cNvSpPr>
            <a:spLocks noGrp="1"/>
          </p:cNvSpPr>
          <p:nvPr>
            <p:ph type="ctrTitle"/>
          </p:nvPr>
        </p:nvSpPr>
        <p:spPr>
          <a:xfrm>
            <a:off x="685800" y="-20538"/>
            <a:ext cx="7772400" cy="2016224"/>
          </a:xfrm>
        </p:spPr>
        <p:txBody>
          <a:bodyPr anchor="b" anchorCtr="0">
            <a:normAutofit/>
          </a:bodyPr>
          <a:lstStyle>
            <a:lvl1pPr>
              <a:defRPr sz="4000" b="1">
                <a:solidFill>
                  <a:schemeClr val="bg1"/>
                </a:solidFill>
              </a:defRPr>
            </a:lvl1pPr>
          </a:lstStyle>
          <a:p>
            <a:r>
              <a:rPr lang="en-US"/>
              <a:t>Click to edit Master title style</a:t>
            </a:r>
            <a:endParaRPr lang="en-CA" dirty="0"/>
          </a:p>
        </p:txBody>
      </p:sp>
      <p:sp>
        <p:nvSpPr>
          <p:cNvPr id="3" name="Subtitle 2"/>
          <p:cNvSpPr>
            <a:spLocks noGrp="1"/>
          </p:cNvSpPr>
          <p:nvPr>
            <p:ph type="subTitle" idx="1"/>
          </p:nvPr>
        </p:nvSpPr>
        <p:spPr>
          <a:xfrm>
            <a:off x="1371600" y="2139702"/>
            <a:ext cx="6400800" cy="1152128"/>
          </a:xfrm>
        </p:spPr>
        <p:txBody>
          <a:bodyPr>
            <a:normAutofit/>
          </a:bodyPr>
          <a:lstStyle>
            <a:lvl1pPr marL="0" indent="0" algn="ctr">
              <a:buNone/>
              <a:defRPr sz="21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dirty="0"/>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31840" y="3850635"/>
            <a:ext cx="2792323" cy="953363"/>
          </a:xfrm>
          <a:prstGeom prst="rect">
            <a:avLst/>
          </a:prstGeom>
        </p:spPr>
      </p:pic>
    </p:spTree>
    <p:extLst>
      <p:ext uri="{BB962C8B-B14F-4D97-AF65-F5344CB8AC3E}">
        <p14:creationId xmlns:p14="http://schemas.microsoft.com/office/powerpoint/2010/main" val="3187046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a:xfrm>
            <a:off x="457200" y="4767263"/>
            <a:ext cx="2133600" cy="273844"/>
          </a:xfrm>
          <a:prstGeom prst="rect">
            <a:avLst/>
          </a:prstGeom>
        </p:spPr>
        <p:txBody>
          <a:bodyPr/>
          <a:lstStyle/>
          <a:p>
            <a:endParaRPr lang="en-CA"/>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CA"/>
          </a:p>
        </p:txBody>
      </p:sp>
      <p:sp>
        <p:nvSpPr>
          <p:cNvPr id="6" name="Slide Number Placeholder 5"/>
          <p:cNvSpPr>
            <a:spLocks noGrp="1"/>
          </p:cNvSpPr>
          <p:nvPr>
            <p:ph type="sldNum" sz="quarter" idx="12"/>
          </p:nvPr>
        </p:nvSpPr>
        <p:spPr/>
        <p:txBody>
          <a:bodyPr/>
          <a:lstStyle/>
          <a:p>
            <a:fld id="{6ADDFC9E-73A2-4540-ABAE-B0F617538CE1}" type="slidenum">
              <a:rPr lang="en-CA" smtClean="0"/>
              <a:t>‹#›</a:t>
            </a:fld>
            <a:endParaRPr lang="en-CA"/>
          </a:p>
        </p:txBody>
      </p:sp>
    </p:spTree>
    <p:extLst>
      <p:ext uri="{BB962C8B-B14F-4D97-AF65-F5344CB8AC3E}">
        <p14:creationId xmlns:p14="http://schemas.microsoft.com/office/powerpoint/2010/main" val="2706380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a:xfrm>
            <a:off x="457200" y="4767263"/>
            <a:ext cx="2133600" cy="273844"/>
          </a:xfrm>
          <a:prstGeom prst="rect">
            <a:avLst/>
          </a:prstGeom>
        </p:spPr>
        <p:txBody>
          <a:bodyPr/>
          <a:lstStyle/>
          <a:p>
            <a:endParaRPr lang="en-CA"/>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CA"/>
          </a:p>
        </p:txBody>
      </p:sp>
      <p:sp>
        <p:nvSpPr>
          <p:cNvPr id="6" name="Slide Number Placeholder 5"/>
          <p:cNvSpPr>
            <a:spLocks noGrp="1"/>
          </p:cNvSpPr>
          <p:nvPr>
            <p:ph type="sldNum" sz="quarter" idx="12"/>
          </p:nvPr>
        </p:nvSpPr>
        <p:spPr/>
        <p:txBody>
          <a:bodyPr/>
          <a:lstStyle/>
          <a:p>
            <a:fld id="{6ADDFC9E-73A2-4540-ABAE-B0F617538CE1}" type="slidenum">
              <a:rPr lang="en-CA" smtClean="0"/>
              <a:t>‹#›</a:t>
            </a:fld>
            <a:endParaRPr lang="en-CA"/>
          </a:p>
        </p:txBody>
      </p:sp>
    </p:spTree>
    <p:extLst>
      <p:ext uri="{BB962C8B-B14F-4D97-AF65-F5344CB8AC3E}">
        <p14:creationId xmlns:p14="http://schemas.microsoft.com/office/powerpoint/2010/main" val="1857924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Slide Number Placeholder 5"/>
          <p:cNvSpPr>
            <a:spLocks noGrp="1"/>
          </p:cNvSpPr>
          <p:nvPr>
            <p:ph type="sldNum" sz="quarter" idx="12"/>
          </p:nvPr>
        </p:nvSpPr>
        <p:spPr/>
        <p:txBody>
          <a:bodyPr/>
          <a:lstStyle/>
          <a:p>
            <a:fld id="{6ADDFC9E-73A2-4540-ABAE-B0F617538CE1}" type="slidenum">
              <a:rPr lang="en-CA" smtClean="0"/>
              <a:pPr/>
              <a:t>‹#›</a:t>
            </a:fld>
            <a:endParaRPr lang="en-CA" dirty="0"/>
          </a:p>
        </p:txBody>
      </p:sp>
    </p:spTree>
    <p:extLst>
      <p:ext uri="{BB962C8B-B14F-4D97-AF65-F5344CB8AC3E}">
        <p14:creationId xmlns:p14="http://schemas.microsoft.com/office/powerpoint/2010/main" val="1008325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3627120"/>
          </a:xfrm>
          <a:prstGeom prst="rect">
            <a:avLst/>
          </a:prstGeom>
        </p:spPr>
      </p:pic>
      <p:sp>
        <p:nvSpPr>
          <p:cNvPr id="2" name="Title 1"/>
          <p:cNvSpPr>
            <a:spLocks noGrp="1"/>
          </p:cNvSpPr>
          <p:nvPr>
            <p:ph type="title"/>
          </p:nvPr>
        </p:nvSpPr>
        <p:spPr>
          <a:xfrm>
            <a:off x="722313" y="0"/>
            <a:ext cx="7772400" cy="1793106"/>
          </a:xfrm>
        </p:spPr>
        <p:txBody>
          <a:bodyPr anchor="b" anchorCtr="0"/>
          <a:lstStyle>
            <a:lvl1pPr algn="ctr">
              <a:defRPr sz="4000" b="1" cap="none" baseline="0">
                <a:solidFill>
                  <a:schemeClr val="bg1"/>
                </a:solidFill>
              </a:defRPr>
            </a:lvl1pPr>
          </a:lstStyle>
          <a:p>
            <a:r>
              <a:rPr lang="en-US"/>
              <a:t>Click to edit Master title style</a:t>
            </a:r>
            <a:endParaRPr lang="en-CA" dirty="0"/>
          </a:p>
        </p:txBody>
      </p:sp>
      <p:sp>
        <p:nvSpPr>
          <p:cNvPr id="3" name="Text Placeholder 2"/>
          <p:cNvSpPr>
            <a:spLocks noGrp="1"/>
          </p:cNvSpPr>
          <p:nvPr>
            <p:ph type="body" idx="1"/>
          </p:nvPr>
        </p:nvSpPr>
        <p:spPr>
          <a:xfrm>
            <a:off x="722313" y="1937122"/>
            <a:ext cx="7772400" cy="1125140"/>
          </a:xfrm>
        </p:spPr>
        <p:txBody>
          <a:bodyPr anchor="t" anchorCtr="0"/>
          <a:lstStyle>
            <a:lvl1pPr marL="0" indent="0" algn="ctr">
              <a:buNone/>
              <a:defRPr sz="2000" b="1">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31840" y="3850635"/>
            <a:ext cx="2792323" cy="953363"/>
          </a:xfrm>
          <a:prstGeom prst="rect">
            <a:avLst/>
          </a:prstGeom>
        </p:spPr>
      </p:pic>
    </p:spTree>
    <p:extLst>
      <p:ext uri="{BB962C8B-B14F-4D97-AF65-F5344CB8AC3E}">
        <p14:creationId xmlns:p14="http://schemas.microsoft.com/office/powerpoint/2010/main" val="3148943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a:xfrm>
            <a:off x="457200" y="4767263"/>
            <a:ext cx="2133600" cy="273844"/>
          </a:xfrm>
          <a:prstGeom prst="rect">
            <a:avLst/>
          </a:prstGeom>
        </p:spPr>
        <p:txBody>
          <a:bodyPr/>
          <a:lstStyle/>
          <a:p>
            <a:endParaRPr lang="en-CA"/>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endParaRPr lang="en-CA"/>
          </a:p>
        </p:txBody>
      </p:sp>
      <p:sp>
        <p:nvSpPr>
          <p:cNvPr id="7" name="Slide Number Placeholder 6"/>
          <p:cNvSpPr>
            <a:spLocks noGrp="1"/>
          </p:cNvSpPr>
          <p:nvPr>
            <p:ph type="sldNum" sz="quarter" idx="12"/>
          </p:nvPr>
        </p:nvSpPr>
        <p:spPr/>
        <p:txBody>
          <a:bodyPr/>
          <a:lstStyle/>
          <a:p>
            <a:fld id="{6ADDFC9E-73A2-4540-ABAE-B0F617538CE1}" type="slidenum">
              <a:rPr lang="en-CA" smtClean="0"/>
              <a:t>‹#›</a:t>
            </a:fld>
            <a:endParaRPr lang="en-CA"/>
          </a:p>
        </p:txBody>
      </p:sp>
    </p:spTree>
    <p:extLst>
      <p:ext uri="{BB962C8B-B14F-4D97-AF65-F5344CB8AC3E}">
        <p14:creationId xmlns:p14="http://schemas.microsoft.com/office/powerpoint/2010/main" val="2078166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a:xfrm>
            <a:off x="457200" y="4767263"/>
            <a:ext cx="2133600" cy="273844"/>
          </a:xfrm>
          <a:prstGeom prst="rect">
            <a:avLst/>
          </a:prstGeom>
        </p:spPr>
        <p:txBody>
          <a:bodyPr/>
          <a:lstStyle/>
          <a:p>
            <a:endParaRPr lang="en-CA"/>
          </a:p>
        </p:txBody>
      </p:sp>
      <p:sp>
        <p:nvSpPr>
          <p:cNvPr id="8" name="Footer Placeholder 7"/>
          <p:cNvSpPr>
            <a:spLocks noGrp="1"/>
          </p:cNvSpPr>
          <p:nvPr>
            <p:ph type="ftr" sz="quarter" idx="11"/>
          </p:nvPr>
        </p:nvSpPr>
        <p:spPr>
          <a:xfrm>
            <a:off x="3124200" y="4767263"/>
            <a:ext cx="2895600" cy="273844"/>
          </a:xfrm>
          <a:prstGeom prst="rect">
            <a:avLst/>
          </a:prstGeom>
        </p:spPr>
        <p:txBody>
          <a:bodyPr/>
          <a:lstStyle/>
          <a:p>
            <a:endParaRPr lang="en-CA"/>
          </a:p>
        </p:txBody>
      </p:sp>
      <p:sp>
        <p:nvSpPr>
          <p:cNvPr id="9" name="Slide Number Placeholder 8"/>
          <p:cNvSpPr>
            <a:spLocks noGrp="1"/>
          </p:cNvSpPr>
          <p:nvPr>
            <p:ph type="sldNum" sz="quarter" idx="12"/>
          </p:nvPr>
        </p:nvSpPr>
        <p:spPr/>
        <p:txBody>
          <a:bodyPr/>
          <a:lstStyle/>
          <a:p>
            <a:fld id="{6ADDFC9E-73A2-4540-ABAE-B0F617538CE1}" type="slidenum">
              <a:rPr lang="en-CA" smtClean="0"/>
              <a:t>‹#›</a:t>
            </a:fld>
            <a:endParaRPr lang="en-CA"/>
          </a:p>
        </p:txBody>
      </p:sp>
    </p:spTree>
    <p:extLst>
      <p:ext uri="{BB962C8B-B14F-4D97-AF65-F5344CB8AC3E}">
        <p14:creationId xmlns:p14="http://schemas.microsoft.com/office/powerpoint/2010/main" val="3963385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a:xfrm>
            <a:off x="457200" y="4767263"/>
            <a:ext cx="2133600" cy="273844"/>
          </a:xfrm>
          <a:prstGeom prst="rect">
            <a:avLst/>
          </a:prstGeom>
        </p:spPr>
        <p:txBody>
          <a:bodyPr/>
          <a:lstStyle/>
          <a:p>
            <a:endParaRPr lang="en-CA"/>
          </a:p>
        </p:txBody>
      </p:sp>
      <p:sp>
        <p:nvSpPr>
          <p:cNvPr id="4" name="Footer Placeholder 3"/>
          <p:cNvSpPr>
            <a:spLocks noGrp="1"/>
          </p:cNvSpPr>
          <p:nvPr>
            <p:ph type="ftr" sz="quarter" idx="11"/>
          </p:nvPr>
        </p:nvSpPr>
        <p:spPr>
          <a:xfrm>
            <a:off x="3124200" y="4767263"/>
            <a:ext cx="2895600" cy="273844"/>
          </a:xfrm>
          <a:prstGeom prst="rect">
            <a:avLst/>
          </a:prstGeom>
        </p:spPr>
        <p:txBody>
          <a:bodyPr/>
          <a:lstStyle/>
          <a:p>
            <a:endParaRPr lang="en-CA"/>
          </a:p>
        </p:txBody>
      </p:sp>
      <p:sp>
        <p:nvSpPr>
          <p:cNvPr id="5" name="Slide Number Placeholder 4"/>
          <p:cNvSpPr>
            <a:spLocks noGrp="1"/>
          </p:cNvSpPr>
          <p:nvPr>
            <p:ph type="sldNum" sz="quarter" idx="12"/>
          </p:nvPr>
        </p:nvSpPr>
        <p:spPr/>
        <p:txBody>
          <a:bodyPr/>
          <a:lstStyle/>
          <a:p>
            <a:fld id="{6ADDFC9E-73A2-4540-ABAE-B0F617538CE1}" type="slidenum">
              <a:rPr lang="en-CA" smtClean="0"/>
              <a:t>‹#›</a:t>
            </a:fld>
            <a:endParaRPr lang="en-CA"/>
          </a:p>
        </p:txBody>
      </p:sp>
    </p:spTree>
    <p:extLst>
      <p:ext uri="{BB962C8B-B14F-4D97-AF65-F5344CB8AC3E}">
        <p14:creationId xmlns:p14="http://schemas.microsoft.com/office/powerpoint/2010/main" val="3218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3"/>
            <a:ext cx="2133600" cy="273844"/>
          </a:xfrm>
          <a:prstGeom prst="rect">
            <a:avLst/>
          </a:prstGeom>
        </p:spPr>
        <p:txBody>
          <a:bodyPr/>
          <a:lstStyle/>
          <a:p>
            <a:endParaRPr lang="en-CA"/>
          </a:p>
        </p:txBody>
      </p:sp>
      <p:sp>
        <p:nvSpPr>
          <p:cNvPr id="3" name="Footer Placeholder 2"/>
          <p:cNvSpPr>
            <a:spLocks noGrp="1"/>
          </p:cNvSpPr>
          <p:nvPr>
            <p:ph type="ftr" sz="quarter" idx="11"/>
          </p:nvPr>
        </p:nvSpPr>
        <p:spPr>
          <a:xfrm>
            <a:off x="3124200" y="4767263"/>
            <a:ext cx="2895600" cy="273844"/>
          </a:xfrm>
          <a:prstGeom prst="rect">
            <a:avLst/>
          </a:prstGeom>
        </p:spPr>
        <p:txBody>
          <a:bodyPr/>
          <a:lstStyle/>
          <a:p>
            <a:endParaRPr lang="en-CA"/>
          </a:p>
        </p:txBody>
      </p:sp>
      <p:sp>
        <p:nvSpPr>
          <p:cNvPr id="4" name="Slide Number Placeholder 3"/>
          <p:cNvSpPr>
            <a:spLocks noGrp="1"/>
          </p:cNvSpPr>
          <p:nvPr>
            <p:ph type="sldNum" sz="quarter" idx="12"/>
          </p:nvPr>
        </p:nvSpPr>
        <p:spPr/>
        <p:txBody>
          <a:bodyPr/>
          <a:lstStyle/>
          <a:p>
            <a:fld id="{6ADDFC9E-73A2-4540-ABAE-B0F617538CE1}" type="slidenum">
              <a:rPr lang="en-CA" smtClean="0"/>
              <a:t>‹#›</a:t>
            </a:fld>
            <a:endParaRPr lang="en-CA"/>
          </a:p>
        </p:txBody>
      </p:sp>
    </p:spTree>
    <p:extLst>
      <p:ext uri="{BB962C8B-B14F-4D97-AF65-F5344CB8AC3E}">
        <p14:creationId xmlns:p14="http://schemas.microsoft.com/office/powerpoint/2010/main" val="3135339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4767263"/>
            <a:ext cx="2133600" cy="273844"/>
          </a:xfrm>
          <a:prstGeom prst="rect">
            <a:avLst/>
          </a:prstGeom>
        </p:spPr>
        <p:txBody>
          <a:bodyPr/>
          <a:lstStyle/>
          <a:p>
            <a:endParaRPr lang="en-CA"/>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endParaRPr lang="en-CA"/>
          </a:p>
        </p:txBody>
      </p:sp>
      <p:sp>
        <p:nvSpPr>
          <p:cNvPr id="7" name="Slide Number Placeholder 6"/>
          <p:cNvSpPr>
            <a:spLocks noGrp="1"/>
          </p:cNvSpPr>
          <p:nvPr>
            <p:ph type="sldNum" sz="quarter" idx="12"/>
          </p:nvPr>
        </p:nvSpPr>
        <p:spPr/>
        <p:txBody>
          <a:bodyPr/>
          <a:lstStyle/>
          <a:p>
            <a:fld id="{6ADDFC9E-73A2-4540-ABAE-B0F617538CE1}" type="slidenum">
              <a:rPr lang="en-CA" smtClean="0"/>
              <a:t>‹#›</a:t>
            </a:fld>
            <a:endParaRPr lang="en-CA"/>
          </a:p>
        </p:txBody>
      </p:sp>
    </p:spTree>
    <p:extLst>
      <p:ext uri="{BB962C8B-B14F-4D97-AF65-F5344CB8AC3E}">
        <p14:creationId xmlns:p14="http://schemas.microsoft.com/office/powerpoint/2010/main" val="681783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CA"/>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4767263"/>
            <a:ext cx="2133600" cy="273844"/>
          </a:xfrm>
          <a:prstGeom prst="rect">
            <a:avLst/>
          </a:prstGeom>
        </p:spPr>
        <p:txBody>
          <a:bodyPr/>
          <a:lstStyle/>
          <a:p>
            <a:endParaRPr lang="en-CA"/>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endParaRPr lang="en-CA"/>
          </a:p>
        </p:txBody>
      </p:sp>
      <p:sp>
        <p:nvSpPr>
          <p:cNvPr id="7" name="Slide Number Placeholder 6"/>
          <p:cNvSpPr>
            <a:spLocks noGrp="1"/>
          </p:cNvSpPr>
          <p:nvPr>
            <p:ph type="sldNum" sz="quarter" idx="12"/>
          </p:nvPr>
        </p:nvSpPr>
        <p:spPr/>
        <p:txBody>
          <a:bodyPr/>
          <a:lstStyle/>
          <a:p>
            <a:fld id="{6ADDFC9E-73A2-4540-ABAE-B0F617538CE1}" type="slidenum">
              <a:rPr lang="en-CA" smtClean="0"/>
              <a:t>‹#›</a:t>
            </a:fld>
            <a:endParaRPr lang="en-CA"/>
          </a:p>
        </p:txBody>
      </p:sp>
    </p:spTree>
    <p:extLst>
      <p:ext uri="{BB962C8B-B14F-4D97-AF65-F5344CB8AC3E}">
        <p14:creationId xmlns:p14="http://schemas.microsoft.com/office/powerpoint/2010/main" val="1642931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4320540"/>
            <a:ext cx="9144000" cy="822960"/>
          </a:xfrm>
          <a:prstGeom prst="rect">
            <a:avLst/>
          </a:prstGeom>
        </p:spPr>
      </p:pic>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b" anchorCtr="0">
            <a:normAutofit/>
          </a:bodyPr>
          <a:lstStyle/>
          <a:p>
            <a:r>
              <a:rPr lang="en-US"/>
              <a:t>Click to edit Master title style</a:t>
            </a:r>
            <a:endParaRPr lang="en-CA" dirty="0"/>
          </a:p>
        </p:txBody>
      </p:sp>
      <p:sp>
        <p:nvSpPr>
          <p:cNvPr id="3" name="Text Placeholder 2"/>
          <p:cNvSpPr>
            <a:spLocks noGrp="1"/>
          </p:cNvSpPr>
          <p:nvPr>
            <p:ph type="body" idx="1"/>
          </p:nvPr>
        </p:nvSpPr>
        <p:spPr>
          <a:xfrm>
            <a:off x="1234440" y="1203598"/>
            <a:ext cx="6721936" cy="33843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000" b="1">
                <a:solidFill>
                  <a:schemeClr val="bg1"/>
                </a:solidFill>
              </a:defRPr>
            </a:lvl1pPr>
          </a:lstStyle>
          <a:p>
            <a:fld id="{6ADDFC9E-73A2-4540-ABAE-B0F617538CE1}" type="slidenum">
              <a:rPr lang="en-CA" smtClean="0"/>
              <a:pPr/>
              <a:t>‹#›</a:t>
            </a:fld>
            <a:r>
              <a:rPr lang="en-CA" dirty="0"/>
              <a:t> of X</a:t>
            </a:r>
          </a:p>
        </p:txBody>
      </p:sp>
    </p:spTree>
    <p:extLst>
      <p:ext uri="{BB962C8B-B14F-4D97-AF65-F5344CB8AC3E}">
        <p14:creationId xmlns:p14="http://schemas.microsoft.com/office/powerpoint/2010/main" val="18236320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3000" b="1" kern="1200">
          <a:solidFill>
            <a:srgbClr val="003C71"/>
          </a:solidFill>
          <a:latin typeface="+mj-lt"/>
          <a:ea typeface="+mj-ea"/>
          <a:cs typeface="+mj-cs"/>
        </a:defRPr>
      </a:lvl1pPr>
    </p:titleStyle>
    <p:bodyStyle>
      <a:lvl1pPr marL="342900" indent="-342900" algn="l" defTabSz="914400" rtl="0" eaLnBrk="1" latinLnBrk="0" hangingPunct="1">
        <a:spcBef>
          <a:spcPct val="20000"/>
        </a:spcBef>
        <a:buClr>
          <a:srgbClr val="67823A"/>
        </a:buClr>
        <a:buFont typeface="Arial" panose="020B0604020202020204" pitchFamily="34" charset="0"/>
        <a:buChar char="•"/>
        <a:defRPr sz="1900" kern="1200">
          <a:solidFill>
            <a:schemeClr val="tx1"/>
          </a:solidFill>
          <a:latin typeface="+mn-lt"/>
          <a:ea typeface="+mn-ea"/>
          <a:cs typeface="+mn-cs"/>
        </a:defRPr>
      </a:lvl1pPr>
      <a:lvl2pPr marL="742950" indent="-285750" algn="l" defTabSz="914400" rtl="0" eaLnBrk="1" latinLnBrk="0" hangingPunct="1">
        <a:spcBef>
          <a:spcPct val="20000"/>
        </a:spcBef>
        <a:buClr>
          <a:srgbClr val="67823A"/>
        </a:buClr>
        <a:buFont typeface="Arial" panose="020B0604020202020204" pitchFamily="34" charset="0"/>
        <a:buChar char="–"/>
        <a:defRPr sz="1900" kern="1200">
          <a:solidFill>
            <a:schemeClr val="tx1"/>
          </a:solidFill>
          <a:latin typeface="+mn-lt"/>
          <a:ea typeface="+mn-ea"/>
          <a:cs typeface="+mn-cs"/>
        </a:defRPr>
      </a:lvl2pPr>
      <a:lvl3pPr marL="1143000" indent="-228600" algn="l" defTabSz="914400" rtl="0" eaLnBrk="1" latinLnBrk="0" hangingPunct="1">
        <a:spcBef>
          <a:spcPct val="20000"/>
        </a:spcBef>
        <a:buClr>
          <a:srgbClr val="003C71"/>
        </a:buClr>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Clr>
          <a:srgbClr val="003C71"/>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Clr>
          <a:srgbClr val="67823A"/>
        </a:buClr>
        <a:buFont typeface="Arial" panose="020B0604020202020204" pitchFamily="34" charset="0"/>
        <a:buChar char="&gt;"/>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engineerscanada.ca/about/governance/board-meetings/2019-02-27/document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Summary of Engineers Canada’s 2019 Winter Meetings</a:t>
            </a:r>
          </a:p>
        </p:txBody>
      </p:sp>
      <p:sp>
        <p:nvSpPr>
          <p:cNvPr id="3" name="Subtitle 2"/>
          <p:cNvSpPr>
            <a:spLocks noGrp="1"/>
          </p:cNvSpPr>
          <p:nvPr>
            <p:ph type="subTitle" idx="1"/>
          </p:nvPr>
        </p:nvSpPr>
        <p:spPr/>
        <p:txBody>
          <a:bodyPr/>
          <a:lstStyle/>
          <a:p>
            <a:r>
              <a:rPr lang="en-CA" dirty="0"/>
              <a:t>February 27 to March 1, 2019</a:t>
            </a:r>
          </a:p>
        </p:txBody>
      </p:sp>
    </p:spTree>
    <p:extLst>
      <p:ext uri="{BB962C8B-B14F-4D97-AF65-F5344CB8AC3E}">
        <p14:creationId xmlns:p14="http://schemas.microsoft.com/office/powerpoint/2010/main" val="1427747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F7F7C-1EDB-435F-877E-4BF8D23C196B}"/>
              </a:ext>
            </a:extLst>
          </p:cNvPr>
          <p:cNvSpPr>
            <a:spLocks noGrp="1"/>
          </p:cNvSpPr>
          <p:nvPr>
            <p:ph type="title"/>
          </p:nvPr>
        </p:nvSpPr>
        <p:spPr/>
        <p:txBody>
          <a:bodyPr/>
          <a:lstStyle/>
          <a:p>
            <a:r>
              <a:rPr lang="en-CA" dirty="0"/>
              <a:t>National Position Statements</a:t>
            </a:r>
          </a:p>
        </p:txBody>
      </p:sp>
      <p:sp>
        <p:nvSpPr>
          <p:cNvPr id="3" name="Content Placeholder 2">
            <a:extLst>
              <a:ext uri="{FF2B5EF4-FFF2-40B4-BE49-F238E27FC236}">
                <a16:creationId xmlns:a16="http://schemas.microsoft.com/office/drawing/2014/main" id="{0D426F2A-72A5-41C4-BF7A-0D44A49B85EB}"/>
              </a:ext>
            </a:extLst>
          </p:cNvPr>
          <p:cNvSpPr>
            <a:spLocks noGrp="1"/>
          </p:cNvSpPr>
          <p:nvPr>
            <p:ph idx="1"/>
          </p:nvPr>
        </p:nvSpPr>
        <p:spPr/>
        <p:txBody>
          <a:bodyPr vert="horz" lIns="91440" tIns="45720" rIns="91440" bIns="45720" rtlCol="0" anchor="t">
            <a:normAutofit/>
          </a:bodyPr>
          <a:lstStyle/>
          <a:p>
            <a:r>
              <a:rPr lang="en-CA" dirty="0"/>
              <a:t>The Board approved the national position statement on the Regulation of Coastal, Ocean, and Related Subsurface Engineering</a:t>
            </a:r>
          </a:p>
          <a:p>
            <a:r>
              <a:rPr lang="en-CA" dirty="0">
                <a:cs typeface="Arial"/>
              </a:rPr>
              <a:t>The document will be posted on the public side of Engineers Canada’s website</a:t>
            </a:r>
          </a:p>
          <a:p>
            <a:endParaRPr lang="en-CA" dirty="0">
              <a:cs typeface="Arial"/>
            </a:endParaRPr>
          </a:p>
        </p:txBody>
      </p:sp>
      <p:sp>
        <p:nvSpPr>
          <p:cNvPr id="4" name="Slide Number Placeholder 3">
            <a:extLst>
              <a:ext uri="{FF2B5EF4-FFF2-40B4-BE49-F238E27FC236}">
                <a16:creationId xmlns:a16="http://schemas.microsoft.com/office/drawing/2014/main" id="{13484AA6-C47A-42F4-8808-16F18FE247C9}"/>
              </a:ext>
            </a:extLst>
          </p:cNvPr>
          <p:cNvSpPr>
            <a:spLocks noGrp="1"/>
          </p:cNvSpPr>
          <p:nvPr>
            <p:ph type="sldNum" sz="quarter" idx="12"/>
          </p:nvPr>
        </p:nvSpPr>
        <p:spPr/>
        <p:txBody>
          <a:bodyPr/>
          <a:lstStyle/>
          <a:p>
            <a:fld id="{6ADDFC9E-73A2-4540-ABAE-B0F617538CE1}" type="slidenum">
              <a:rPr lang="en-CA" smtClean="0"/>
              <a:pPr/>
              <a:t>10</a:t>
            </a:fld>
            <a:endParaRPr lang="en-CA" dirty="0"/>
          </a:p>
        </p:txBody>
      </p:sp>
    </p:spTree>
    <p:extLst>
      <p:ext uri="{BB962C8B-B14F-4D97-AF65-F5344CB8AC3E}">
        <p14:creationId xmlns:p14="http://schemas.microsoft.com/office/powerpoint/2010/main" val="153986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ADD0E-F6D1-4C5E-BACD-B1F29F6B5651}"/>
              </a:ext>
            </a:extLst>
          </p:cNvPr>
          <p:cNvSpPr>
            <a:spLocks noGrp="1"/>
          </p:cNvSpPr>
          <p:nvPr>
            <p:ph type="title"/>
          </p:nvPr>
        </p:nvSpPr>
        <p:spPr/>
        <p:txBody>
          <a:bodyPr/>
          <a:lstStyle/>
          <a:p>
            <a:r>
              <a:rPr lang="en-CA" dirty="0"/>
              <a:t>Publication of Board committee minutes</a:t>
            </a:r>
          </a:p>
        </p:txBody>
      </p:sp>
      <p:sp>
        <p:nvSpPr>
          <p:cNvPr id="3" name="Content Placeholder 2">
            <a:extLst>
              <a:ext uri="{FF2B5EF4-FFF2-40B4-BE49-F238E27FC236}">
                <a16:creationId xmlns:a16="http://schemas.microsoft.com/office/drawing/2014/main" id="{D57F56D3-E848-4288-955C-2F4506EAFF22}"/>
              </a:ext>
            </a:extLst>
          </p:cNvPr>
          <p:cNvSpPr>
            <a:spLocks noGrp="1"/>
          </p:cNvSpPr>
          <p:nvPr>
            <p:ph idx="1"/>
          </p:nvPr>
        </p:nvSpPr>
        <p:spPr/>
        <p:txBody>
          <a:bodyPr vert="horz" lIns="91440" tIns="45720" rIns="91440" bIns="45720" rtlCol="0" anchor="t">
            <a:normAutofit/>
          </a:bodyPr>
          <a:lstStyle/>
          <a:p>
            <a:r>
              <a:rPr lang="en-CA" dirty="0"/>
              <a:t>The Board carried a motion to publish all Board committee minutes on the public side of Engineers Canada’s website</a:t>
            </a:r>
          </a:p>
          <a:p>
            <a:endParaRPr lang="en-CA" dirty="0">
              <a:cs typeface="Arial"/>
            </a:endParaRPr>
          </a:p>
        </p:txBody>
      </p:sp>
      <p:sp>
        <p:nvSpPr>
          <p:cNvPr id="4" name="Slide Number Placeholder 3">
            <a:extLst>
              <a:ext uri="{FF2B5EF4-FFF2-40B4-BE49-F238E27FC236}">
                <a16:creationId xmlns:a16="http://schemas.microsoft.com/office/drawing/2014/main" id="{242CA215-8046-4717-9A75-479D2C431424}"/>
              </a:ext>
            </a:extLst>
          </p:cNvPr>
          <p:cNvSpPr>
            <a:spLocks noGrp="1"/>
          </p:cNvSpPr>
          <p:nvPr>
            <p:ph type="sldNum" sz="quarter" idx="12"/>
          </p:nvPr>
        </p:nvSpPr>
        <p:spPr/>
        <p:txBody>
          <a:bodyPr/>
          <a:lstStyle/>
          <a:p>
            <a:fld id="{6ADDFC9E-73A2-4540-ABAE-B0F617538CE1}" type="slidenum">
              <a:rPr lang="en-CA" smtClean="0"/>
              <a:pPr/>
              <a:t>11</a:t>
            </a:fld>
            <a:endParaRPr lang="en-CA" dirty="0"/>
          </a:p>
        </p:txBody>
      </p:sp>
    </p:spTree>
    <p:extLst>
      <p:ext uri="{BB962C8B-B14F-4D97-AF65-F5344CB8AC3E}">
        <p14:creationId xmlns:p14="http://schemas.microsoft.com/office/powerpoint/2010/main" val="3694692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EB790-FA00-493B-BB9A-B110A469EDEF}"/>
              </a:ext>
            </a:extLst>
          </p:cNvPr>
          <p:cNvSpPr>
            <a:spLocks noGrp="1"/>
          </p:cNvSpPr>
          <p:nvPr>
            <p:ph type="title"/>
          </p:nvPr>
        </p:nvSpPr>
        <p:spPr/>
        <p:txBody>
          <a:bodyPr>
            <a:normAutofit/>
          </a:bodyPr>
          <a:lstStyle/>
          <a:p>
            <a:r>
              <a:rPr lang="en-CA" dirty="0"/>
              <a:t>PEO affinity funds</a:t>
            </a:r>
          </a:p>
        </p:txBody>
      </p:sp>
      <p:sp>
        <p:nvSpPr>
          <p:cNvPr id="3" name="Content Placeholder 2">
            <a:extLst>
              <a:ext uri="{FF2B5EF4-FFF2-40B4-BE49-F238E27FC236}">
                <a16:creationId xmlns:a16="http://schemas.microsoft.com/office/drawing/2014/main" id="{A4E7BC76-8329-465A-A83E-7969BA1D8541}"/>
              </a:ext>
            </a:extLst>
          </p:cNvPr>
          <p:cNvSpPr>
            <a:spLocks noGrp="1"/>
          </p:cNvSpPr>
          <p:nvPr>
            <p:ph idx="1"/>
          </p:nvPr>
        </p:nvSpPr>
        <p:spPr/>
        <p:txBody>
          <a:bodyPr>
            <a:normAutofit lnSpcReduction="10000"/>
          </a:bodyPr>
          <a:lstStyle/>
          <a:p>
            <a:r>
              <a:rPr lang="en-CA" dirty="0"/>
              <a:t>The Board approved PEO’s request to hold sponsorship monies derived from the home and auto insurance program in abeyance until April 30, 2019</a:t>
            </a:r>
          </a:p>
          <a:p>
            <a:r>
              <a:rPr lang="en-CA" dirty="0"/>
              <a:t>This grants PEO additional time to resolve a dispute raised by the Ontario Society of Professional Engineers (OSPE) and the Consulting Engineers of Ontario (CEO) to the Ontario Attorney General regarding PEO’s governance structure and its perceived non-regulatory activities</a:t>
            </a:r>
          </a:p>
          <a:p>
            <a:r>
              <a:rPr lang="en-CA" dirty="0"/>
              <a:t>The Attorney General had encouraged the three parties to resolve the issue before PEO took any further action</a:t>
            </a:r>
          </a:p>
          <a:p>
            <a:endParaRPr lang="en-CA" dirty="0"/>
          </a:p>
        </p:txBody>
      </p:sp>
      <p:sp>
        <p:nvSpPr>
          <p:cNvPr id="4" name="Slide Number Placeholder 3">
            <a:extLst>
              <a:ext uri="{FF2B5EF4-FFF2-40B4-BE49-F238E27FC236}">
                <a16:creationId xmlns:a16="http://schemas.microsoft.com/office/drawing/2014/main" id="{334BA9E9-D9FD-40AF-9FA6-F09F89B1D413}"/>
              </a:ext>
            </a:extLst>
          </p:cNvPr>
          <p:cNvSpPr>
            <a:spLocks noGrp="1"/>
          </p:cNvSpPr>
          <p:nvPr>
            <p:ph type="sldNum" sz="quarter" idx="12"/>
          </p:nvPr>
        </p:nvSpPr>
        <p:spPr/>
        <p:txBody>
          <a:bodyPr/>
          <a:lstStyle/>
          <a:p>
            <a:fld id="{6ADDFC9E-73A2-4540-ABAE-B0F617538CE1}" type="slidenum">
              <a:rPr lang="en-CA" smtClean="0"/>
              <a:pPr/>
              <a:t>12</a:t>
            </a:fld>
            <a:endParaRPr lang="en-CA" dirty="0"/>
          </a:p>
        </p:txBody>
      </p:sp>
    </p:spTree>
    <p:extLst>
      <p:ext uri="{BB962C8B-B14F-4D97-AF65-F5344CB8AC3E}">
        <p14:creationId xmlns:p14="http://schemas.microsoft.com/office/powerpoint/2010/main" val="29932939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ACB5D-8D15-4EB3-A657-8B0936054871}"/>
              </a:ext>
            </a:extLst>
          </p:cNvPr>
          <p:cNvSpPr>
            <a:spLocks noGrp="1"/>
          </p:cNvSpPr>
          <p:nvPr>
            <p:ph type="title"/>
          </p:nvPr>
        </p:nvSpPr>
        <p:spPr/>
        <p:txBody>
          <a:bodyPr>
            <a:normAutofit/>
          </a:bodyPr>
          <a:lstStyle/>
          <a:p>
            <a:r>
              <a:rPr lang="en-CA" dirty="0"/>
              <a:t>Funding Task Force report</a:t>
            </a:r>
          </a:p>
        </p:txBody>
      </p:sp>
      <p:sp>
        <p:nvSpPr>
          <p:cNvPr id="3" name="Content Placeholder 2">
            <a:extLst>
              <a:ext uri="{FF2B5EF4-FFF2-40B4-BE49-F238E27FC236}">
                <a16:creationId xmlns:a16="http://schemas.microsoft.com/office/drawing/2014/main" id="{A7033FF5-2813-4369-B085-19114F866235}"/>
              </a:ext>
            </a:extLst>
          </p:cNvPr>
          <p:cNvSpPr>
            <a:spLocks noGrp="1"/>
          </p:cNvSpPr>
          <p:nvPr>
            <p:ph idx="1"/>
          </p:nvPr>
        </p:nvSpPr>
        <p:spPr/>
        <p:txBody>
          <a:bodyPr>
            <a:normAutofit fontScale="77500" lnSpcReduction="20000"/>
          </a:bodyPr>
          <a:lstStyle/>
          <a:p>
            <a:r>
              <a:rPr lang="en-CA" dirty="0"/>
              <a:t>The Funding Task Force presented a draft report which included two recommendations for consideration:</a:t>
            </a:r>
          </a:p>
          <a:p>
            <a:pPr lvl="1"/>
            <a:r>
              <a:rPr lang="en-CA" dirty="0"/>
              <a:t>Recommendation 1 suggests the status quo, with no changes to affinity revenue distribution or member assessments</a:t>
            </a:r>
          </a:p>
          <a:p>
            <a:pPr lvl="1"/>
            <a:r>
              <a:rPr lang="en-CA" dirty="0"/>
              <a:t>Recommendation 2 proposes an increase in member assessments over time, and no changes to how affinity revenue from the TD program is split between Engineers Canada and the regulators. However, it introduces a cap for unrestricted reserves, and funds in excess would be redistributed back to the regulators. </a:t>
            </a:r>
          </a:p>
          <a:p>
            <a:r>
              <a:rPr lang="en-CA" dirty="0"/>
              <a:t>The Funding Tasks Force requested that directors take these recommendations back to their councils for input. </a:t>
            </a:r>
          </a:p>
          <a:p>
            <a:r>
              <a:rPr lang="en-CA" dirty="0"/>
              <a:t>Directors are to inform the task force of the date by which they could provide their regulator’s response.</a:t>
            </a:r>
          </a:p>
          <a:p>
            <a:r>
              <a:rPr lang="en-CA" dirty="0"/>
              <a:t>With this feedback, the task force will prepare a final recommendation for Board consideration at the May 24, 2019 meeting.</a:t>
            </a:r>
          </a:p>
        </p:txBody>
      </p:sp>
      <p:sp>
        <p:nvSpPr>
          <p:cNvPr id="4" name="Slide Number Placeholder 3">
            <a:extLst>
              <a:ext uri="{FF2B5EF4-FFF2-40B4-BE49-F238E27FC236}">
                <a16:creationId xmlns:a16="http://schemas.microsoft.com/office/drawing/2014/main" id="{647EE32A-8DE5-4FE7-A25A-B4C52904B3F8}"/>
              </a:ext>
            </a:extLst>
          </p:cNvPr>
          <p:cNvSpPr>
            <a:spLocks noGrp="1"/>
          </p:cNvSpPr>
          <p:nvPr>
            <p:ph type="sldNum" sz="quarter" idx="12"/>
          </p:nvPr>
        </p:nvSpPr>
        <p:spPr/>
        <p:txBody>
          <a:bodyPr/>
          <a:lstStyle/>
          <a:p>
            <a:fld id="{6ADDFC9E-73A2-4540-ABAE-B0F617538CE1}" type="slidenum">
              <a:rPr lang="en-CA" smtClean="0"/>
              <a:pPr/>
              <a:t>13</a:t>
            </a:fld>
            <a:endParaRPr lang="en-CA" dirty="0"/>
          </a:p>
        </p:txBody>
      </p:sp>
    </p:spTree>
    <p:extLst>
      <p:ext uri="{BB962C8B-B14F-4D97-AF65-F5344CB8AC3E}">
        <p14:creationId xmlns:p14="http://schemas.microsoft.com/office/powerpoint/2010/main" val="1055896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1ADBA-E80B-4D00-B7CA-A8083C7D9A67}"/>
              </a:ext>
            </a:extLst>
          </p:cNvPr>
          <p:cNvSpPr>
            <a:spLocks noGrp="1"/>
          </p:cNvSpPr>
          <p:nvPr>
            <p:ph type="title"/>
          </p:nvPr>
        </p:nvSpPr>
        <p:spPr/>
        <p:txBody>
          <a:bodyPr>
            <a:normAutofit/>
          </a:bodyPr>
          <a:lstStyle/>
          <a:p>
            <a:r>
              <a:rPr lang="en-CA" dirty="0"/>
              <a:t>Objectives of Chief Executive Officer</a:t>
            </a:r>
          </a:p>
        </p:txBody>
      </p:sp>
      <p:sp>
        <p:nvSpPr>
          <p:cNvPr id="3" name="Content Placeholder 2">
            <a:extLst>
              <a:ext uri="{FF2B5EF4-FFF2-40B4-BE49-F238E27FC236}">
                <a16:creationId xmlns:a16="http://schemas.microsoft.com/office/drawing/2014/main" id="{5D43A77D-6573-46D5-AE12-0DD92A395F28}"/>
              </a:ext>
            </a:extLst>
          </p:cNvPr>
          <p:cNvSpPr>
            <a:spLocks noGrp="1"/>
          </p:cNvSpPr>
          <p:nvPr>
            <p:ph idx="1"/>
          </p:nvPr>
        </p:nvSpPr>
        <p:spPr/>
        <p:txBody>
          <a:bodyPr/>
          <a:lstStyle/>
          <a:p>
            <a:r>
              <a:rPr lang="en-CA" dirty="0"/>
              <a:t>In an in camera session, the Board discussed and approved objectives of the CEO</a:t>
            </a:r>
          </a:p>
        </p:txBody>
      </p:sp>
      <p:sp>
        <p:nvSpPr>
          <p:cNvPr id="4" name="Slide Number Placeholder 3">
            <a:extLst>
              <a:ext uri="{FF2B5EF4-FFF2-40B4-BE49-F238E27FC236}">
                <a16:creationId xmlns:a16="http://schemas.microsoft.com/office/drawing/2014/main" id="{33AC4A89-ECD8-45DE-AA6F-1184D5E6B18A}"/>
              </a:ext>
            </a:extLst>
          </p:cNvPr>
          <p:cNvSpPr>
            <a:spLocks noGrp="1"/>
          </p:cNvSpPr>
          <p:nvPr>
            <p:ph type="sldNum" sz="quarter" idx="12"/>
          </p:nvPr>
        </p:nvSpPr>
        <p:spPr/>
        <p:txBody>
          <a:bodyPr/>
          <a:lstStyle/>
          <a:p>
            <a:fld id="{6ADDFC9E-73A2-4540-ABAE-B0F617538CE1}" type="slidenum">
              <a:rPr lang="en-CA" smtClean="0"/>
              <a:pPr/>
              <a:t>14</a:t>
            </a:fld>
            <a:endParaRPr lang="en-CA" dirty="0"/>
          </a:p>
        </p:txBody>
      </p:sp>
    </p:spTree>
    <p:extLst>
      <p:ext uri="{BB962C8B-B14F-4D97-AF65-F5344CB8AC3E}">
        <p14:creationId xmlns:p14="http://schemas.microsoft.com/office/powerpoint/2010/main" val="37885501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5A8BC-F450-4F02-892C-9A0ADB41F669}"/>
              </a:ext>
            </a:extLst>
          </p:cNvPr>
          <p:cNvSpPr>
            <a:spLocks noGrp="1"/>
          </p:cNvSpPr>
          <p:nvPr>
            <p:ph type="title"/>
          </p:nvPr>
        </p:nvSpPr>
        <p:spPr/>
        <p:txBody>
          <a:bodyPr>
            <a:normAutofit/>
          </a:bodyPr>
          <a:lstStyle/>
          <a:p>
            <a:r>
              <a:rPr lang="en-CA" dirty="0"/>
              <a:t>Board Policy Manual</a:t>
            </a:r>
          </a:p>
        </p:txBody>
      </p:sp>
      <p:sp>
        <p:nvSpPr>
          <p:cNvPr id="3" name="Content Placeholder 2">
            <a:extLst>
              <a:ext uri="{FF2B5EF4-FFF2-40B4-BE49-F238E27FC236}">
                <a16:creationId xmlns:a16="http://schemas.microsoft.com/office/drawing/2014/main" id="{56BD9FDD-5277-415E-9826-640A00D7B09B}"/>
              </a:ext>
            </a:extLst>
          </p:cNvPr>
          <p:cNvSpPr>
            <a:spLocks noGrp="1"/>
          </p:cNvSpPr>
          <p:nvPr>
            <p:ph idx="1"/>
          </p:nvPr>
        </p:nvSpPr>
        <p:spPr/>
        <p:txBody>
          <a:bodyPr>
            <a:normAutofit/>
          </a:bodyPr>
          <a:lstStyle/>
          <a:p>
            <a:r>
              <a:rPr lang="en-CA" dirty="0"/>
              <a:t>The Board approved several policies, with the policy on Board, committee, and other volunteer expenses sent to the Governance Committee for further refinement</a:t>
            </a:r>
          </a:p>
          <a:p>
            <a:r>
              <a:rPr lang="en-CA" dirty="0"/>
              <a:t> The Governance Committee is aiming for finalization of proposed terms of reference for the CEAB and CEQB at the Board’s April teleconference meeting</a:t>
            </a:r>
          </a:p>
          <a:p>
            <a:pPr lvl="1"/>
            <a:r>
              <a:rPr lang="en-CA" dirty="0"/>
              <a:t>This would allow for incoming CEAB and CEQB members to be clear on the expectations under which they will be volunteering</a:t>
            </a:r>
          </a:p>
          <a:p>
            <a:endParaRPr lang="en-CA" dirty="0"/>
          </a:p>
        </p:txBody>
      </p:sp>
      <p:sp>
        <p:nvSpPr>
          <p:cNvPr id="4" name="Slide Number Placeholder 3">
            <a:extLst>
              <a:ext uri="{FF2B5EF4-FFF2-40B4-BE49-F238E27FC236}">
                <a16:creationId xmlns:a16="http://schemas.microsoft.com/office/drawing/2014/main" id="{7FAFC025-30DD-4850-ACA5-53F4290B380F}"/>
              </a:ext>
            </a:extLst>
          </p:cNvPr>
          <p:cNvSpPr>
            <a:spLocks noGrp="1"/>
          </p:cNvSpPr>
          <p:nvPr>
            <p:ph type="sldNum" sz="quarter" idx="12"/>
          </p:nvPr>
        </p:nvSpPr>
        <p:spPr/>
        <p:txBody>
          <a:bodyPr/>
          <a:lstStyle/>
          <a:p>
            <a:fld id="{6ADDFC9E-73A2-4540-ABAE-B0F617538CE1}" type="slidenum">
              <a:rPr lang="en-CA" smtClean="0"/>
              <a:pPr/>
              <a:t>15</a:t>
            </a:fld>
            <a:endParaRPr lang="en-CA" dirty="0"/>
          </a:p>
        </p:txBody>
      </p:sp>
    </p:spTree>
    <p:extLst>
      <p:ext uri="{BB962C8B-B14F-4D97-AF65-F5344CB8AC3E}">
        <p14:creationId xmlns:p14="http://schemas.microsoft.com/office/powerpoint/2010/main" val="30844161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A517A-EA4C-4B43-9CCC-DEE9162D244B}"/>
              </a:ext>
            </a:extLst>
          </p:cNvPr>
          <p:cNvSpPr>
            <a:spLocks noGrp="1"/>
          </p:cNvSpPr>
          <p:nvPr>
            <p:ph type="title"/>
          </p:nvPr>
        </p:nvSpPr>
        <p:spPr/>
        <p:txBody>
          <a:bodyPr>
            <a:normAutofit fontScale="90000"/>
          </a:bodyPr>
          <a:lstStyle/>
          <a:p>
            <a:r>
              <a:rPr lang="en-CA" dirty="0"/>
              <a:t>Electricity Human Resource Canada (EHRC) Leadership Accord for Gender Diversity</a:t>
            </a:r>
          </a:p>
        </p:txBody>
      </p:sp>
      <p:sp>
        <p:nvSpPr>
          <p:cNvPr id="3" name="Content Placeholder 2">
            <a:extLst>
              <a:ext uri="{FF2B5EF4-FFF2-40B4-BE49-F238E27FC236}">
                <a16:creationId xmlns:a16="http://schemas.microsoft.com/office/drawing/2014/main" id="{0CD7F789-407A-419B-8A21-7BF06C221D37}"/>
              </a:ext>
            </a:extLst>
          </p:cNvPr>
          <p:cNvSpPr>
            <a:spLocks noGrp="1"/>
          </p:cNvSpPr>
          <p:nvPr>
            <p:ph idx="1"/>
          </p:nvPr>
        </p:nvSpPr>
        <p:spPr/>
        <p:txBody>
          <a:bodyPr>
            <a:normAutofit fontScale="85000" lnSpcReduction="10000"/>
          </a:bodyPr>
          <a:lstStyle/>
          <a:p>
            <a:r>
              <a:rPr lang="en-CA" dirty="0"/>
              <a:t>The Board approved the endorsement of the Electricity Human Resource Canada (EHRC) Leadership Accord for Gender Diversity.</a:t>
            </a:r>
          </a:p>
          <a:p>
            <a:r>
              <a:rPr lang="en-CA" dirty="0"/>
              <a:t>The accord was established to be a public commitment by Canadian employers, educators, unions, and governments to promote the values of diversity and inclusion within their organizations. </a:t>
            </a:r>
          </a:p>
          <a:p>
            <a:r>
              <a:rPr lang="en-CA" dirty="0"/>
              <a:t>EHRC asked if Engineers Canada would like to endorse the Accord.</a:t>
            </a:r>
          </a:p>
          <a:p>
            <a:r>
              <a:rPr lang="en-CA" dirty="0"/>
              <a:t>Such an endorsement sends a strong message on Engineers Canada’s commitment to equity, diversity and inclusion (EDI), our commitment to SP3 and OP9, and the importance of working together with other organizations to reach our collective goals.</a:t>
            </a:r>
          </a:p>
          <a:p>
            <a:r>
              <a:rPr lang="en-CA" dirty="0"/>
              <a:t>Annette Bergeron and Gerard McDonald will participate in a signing ceremony in late March.</a:t>
            </a:r>
          </a:p>
        </p:txBody>
      </p:sp>
      <p:sp>
        <p:nvSpPr>
          <p:cNvPr id="4" name="Slide Number Placeholder 3">
            <a:extLst>
              <a:ext uri="{FF2B5EF4-FFF2-40B4-BE49-F238E27FC236}">
                <a16:creationId xmlns:a16="http://schemas.microsoft.com/office/drawing/2014/main" id="{304554E1-7CAF-46A2-8225-68004DCE10A9}"/>
              </a:ext>
            </a:extLst>
          </p:cNvPr>
          <p:cNvSpPr>
            <a:spLocks noGrp="1"/>
          </p:cNvSpPr>
          <p:nvPr>
            <p:ph type="sldNum" sz="quarter" idx="12"/>
          </p:nvPr>
        </p:nvSpPr>
        <p:spPr/>
        <p:txBody>
          <a:bodyPr/>
          <a:lstStyle/>
          <a:p>
            <a:fld id="{6ADDFC9E-73A2-4540-ABAE-B0F617538CE1}" type="slidenum">
              <a:rPr lang="en-CA" smtClean="0"/>
              <a:pPr/>
              <a:t>16</a:t>
            </a:fld>
            <a:endParaRPr lang="en-CA" dirty="0"/>
          </a:p>
        </p:txBody>
      </p:sp>
    </p:spTree>
    <p:extLst>
      <p:ext uri="{BB962C8B-B14F-4D97-AF65-F5344CB8AC3E}">
        <p14:creationId xmlns:p14="http://schemas.microsoft.com/office/powerpoint/2010/main" val="30679344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E1970-B68F-4366-8708-E7208E227162}"/>
              </a:ext>
            </a:extLst>
          </p:cNvPr>
          <p:cNvSpPr>
            <a:spLocks noGrp="1"/>
          </p:cNvSpPr>
          <p:nvPr>
            <p:ph type="title"/>
          </p:nvPr>
        </p:nvSpPr>
        <p:spPr/>
        <p:txBody>
          <a:bodyPr/>
          <a:lstStyle/>
          <a:p>
            <a:r>
              <a:rPr lang="en-CA" dirty="0"/>
              <a:t>Upcoming meetings</a:t>
            </a:r>
          </a:p>
        </p:txBody>
      </p:sp>
      <p:sp>
        <p:nvSpPr>
          <p:cNvPr id="3" name="Content Placeholder 2">
            <a:extLst>
              <a:ext uri="{FF2B5EF4-FFF2-40B4-BE49-F238E27FC236}">
                <a16:creationId xmlns:a16="http://schemas.microsoft.com/office/drawing/2014/main" id="{39F95287-2887-47C4-8744-9967480F850E}"/>
              </a:ext>
            </a:extLst>
          </p:cNvPr>
          <p:cNvSpPr>
            <a:spLocks noGrp="1"/>
          </p:cNvSpPr>
          <p:nvPr>
            <p:ph idx="1"/>
          </p:nvPr>
        </p:nvSpPr>
        <p:spPr/>
        <p:txBody>
          <a:bodyPr/>
          <a:lstStyle/>
          <a:p>
            <a:pPr lvl="0"/>
            <a:r>
              <a:rPr lang="en-CA" dirty="0"/>
              <a:t>April 16, 2019 – Board teleconference meeting</a:t>
            </a:r>
          </a:p>
          <a:p>
            <a:pPr lvl="0"/>
            <a:r>
              <a:rPr lang="en-CA" dirty="0"/>
              <a:t>May 23 to 25, 2019 – Spring Meetings, including Annual Meeting of Members (Quebec City, QC)</a:t>
            </a:r>
          </a:p>
          <a:p>
            <a:pPr lvl="0"/>
            <a:r>
              <a:rPr lang="en-CA" dirty="0"/>
              <a:t>June 27 to 28, 2019 – Board Strategic Retreat (Whitehorse, YT)</a:t>
            </a:r>
          </a:p>
          <a:p>
            <a:pPr lvl="0"/>
            <a:r>
              <a:rPr lang="en-CA" dirty="0"/>
              <a:t>October 2 to 4, 2019 – Fall Meetings (Ottawa, ON)</a:t>
            </a:r>
          </a:p>
          <a:p>
            <a:pPr lvl="0"/>
            <a:r>
              <a:rPr lang="en-CA" dirty="0"/>
              <a:t>December 9, 2019 – Late Fall Meeting (Ottawa, ON)</a:t>
            </a:r>
          </a:p>
        </p:txBody>
      </p:sp>
      <p:sp>
        <p:nvSpPr>
          <p:cNvPr id="4" name="Slide Number Placeholder 3">
            <a:extLst>
              <a:ext uri="{FF2B5EF4-FFF2-40B4-BE49-F238E27FC236}">
                <a16:creationId xmlns:a16="http://schemas.microsoft.com/office/drawing/2014/main" id="{10BC63A8-ED8C-4CA6-A331-C4B751CFE174}"/>
              </a:ext>
            </a:extLst>
          </p:cNvPr>
          <p:cNvSpPr>
            <a:spLocks noGrp="1"/>
          </p:cNvSpPr>
          <p:nvPr>
            <p:ph type="sldNum" sz="quarter" idx="12"/>
          </p:nvPr>
        </p:nvSpPr>
        <p:spPr/>
        <p:txBody>
          <a:bodyPr/>
          <a:lstStyle/>
          <a:p>
            <a:fld id="{6ADDFC9E-73A2-4540-ABAE-B0F617538CE1}" type="slidenum">
              <a:rPr lang="en-CA" smtClean="0"/>
              <a:pPr/>
              <a:t>17</a:t>
            </a:fld>
            <a:endParaRPr lang="en-CA" dirty="0"/>
          </a:p>
        </p:txBody>
      </p:sp>
    </p:spTree>
    <p:extLst>
      <p:ext uri="{BB962C8B-B14F-4D97-AF65-F5344CB8AC3E}">
        <p14:creationId xmlns:p14="http://schemas.microsoft.com/office/powerpoint/2010/main" val="2392863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75B52-8AB1-4C51-B82E-3CF77C6CFF9C}"/>
              </a:ext>
            </a:extLst>
          </p:cNvPr>
          <p:cNvSpPr>
            <a:spLocks noGrp="1"/>
          </p:cNvSpPr>
          <p:nvPr>
            <p:ph type="title"/>
          </p:nvPr>
        </p:nvSpPr>
        <p:spPr/>
        <p:txBody>
          <a:bodyPr/>
          <a:lstStyle/>
          <a:p>
            <a:r>
              <a:rPr lang="en-CA" dirty="0"/>
              <a:t>Materials</a:t>
            </a:r>
          </a:p>
        </p:txBody>
      </p:sp>
      <p:sp>
        <p:nvSpPr>
          <p:cNvPr id="3" name="Content Placeholder 2">
            <a:extLst>
              <a:ext uri="{FF2B5EF4-FFF2-40B4-BE49-F238E27FC236}">
                <a16:creationId xmlns:a16="http://schemas.microsoft.com/office/drawing/2014/main" id="{12D3A229-AA2C-4FD8-BC60-A75000966357}"/>
              </a:ext>
            </a:extLst>
          </p:cNvPr>
          <p:cNvSpPr>
            <a:spLocks noGrp="1"/>
          </p:cNvSpPr>
          <p:nvPr>
            <p:ph idx="1"/>
          </p:nvPr>
        </p:nvSpPr>
        <p:spPr/>
        <p:txBody>
          <a:bodyPr/>
          <a:lstStyle/>
          <a:p>
            <a:r>
              <a:rPr lang="en-CA" dirty="0"/>
              <a:t>All materials for this meeting, including the agenda, reports, and presentations are available on the </a:t>
            </a:r>
            <a:r>
              <a:rPr lang="en-CA" dirty="0">
                <a:hlinkClick r:id="rId2"/>
              </a:rPr>
              <a:t>Engineers Canada website</a:t>
            </a:r>
            <a:endParaRPr lang="en-CA" dirty="0"/>
          </a:p>
          <a:p>
            <a:endParaRPr lang="en-CA" dirty="0"/>
          </a:p>
          <a:p>
            <a:endParaRPr lang="en-CA" dirty="0"/>
          </a:p>
        </p:txBody>
      </p:sp>
      <p:sp>
        <p:nvSpPr>
          <p:cNvPr id="4" name="Slide Number Placeholder 3">
            <a:extLst>
              <a:ext uri="{FF2B5EF4-FFF2-40B4-BE49-F238E27FC236}">
                <a16:creationId xmlns:a16="http://schemas.microsoft.com/office/drawing/2014/main" id="{44A3177B-32D2-4069-94C9-2259F7A41BE5}"/>
              </a:ext>
            </a:extLst>
          </p:cNvPr>
          <p:cNvSpPr>
            <a:spLocks noGrp="1"/>
          </p:cNvSpPr>
          <p:nvPr>
            <p:ph type="sldNum" sz="quarter" idx="12"/>
          </p:nvPr>
        </p:nvSpPr>
        <p:spPr/>
        <p:txBody>
          <a:bodyPr/>
          <a:lstStyle/>
          <a:p>
            <a:fld id="{6ADDFC9E-73A2-4540-ABAE-B0F617538CE1}" type="slidenum">
              <a:rPr lang="en-CA" smtClean="0"/>
              <a:pPr/>
              <a:t>2</a:t>
            </a:fld>
            <a:endParaRPr lang="en-CA" dirty="0"/>
          </a:p>
        </p:txBody>
      </p:sp>
    </p:spTree>
    <p:extLst>
      <p:ext uri="{BB962C8B-B14F-4D97-AF65-F5344CB8AC3E}">
        <p14:creationId xmlns:p14="http://schemas.microsoft.com/office/powerpoint/2010/main" val="453965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34569-19A8-46E3-8FD3-9BF23836C487}"/>
              </a:ext>
            </a:extLst>
          </p:cNvPr>
          <p:cNvSpPr>
            <a:spLocks noGrp="1"/>
          </p:cNvSpPr>
          <p:nvPr>
            <p:ph type="title"/>
          </p:nvPr>
        </p:nvSpPr>
        <p:spPr/>
        <p:txBody>
          <a:bodyPr/>
          <a:lstStyle/>
          <a:p>
            <a:r>
              <a:rPr lang="en-CA" dirty="0"/>
              <a:t>On the Regulators’ Radar</a:t>
            </a:r>
          </a:p>
        </p:txBody>
      </p:sp>
      <p:sp>
        <p:nvSpPr>
          <p:cNvPr id="3" name="Content Placeholder 2">
            <a:extLst>
              <a:ext uri="{FF2B5EF4-FFF2-40B4-BE49-F238E27FC236}">
                <a16:creationId xmlns:a16="http://schemas.microsoft.com/office/drawing/2014/main" id="{990E66E9-8A31-486B-A5B4-A86149228591}"/>
              </a:ext>
            </a:extLst>
          </p:cNvPr>
          <p:cNvSpPr>
            <a:spLocks noGrp="1"/>
          </p:cNvSpPr>
          <p:nvPr>
            <p:ph idx="1"/>
          </p:nvPr>
        </p:nvSpPr>
        <p:spPr/>
        <p:txBody>
          <a:bodyPr>
            <a:normAutofit fontScale="92500" lnSpcReduction="20000"/>
          </a:bodyPr>
          <a:lstStyle/>
          <a:p>
            <a:r>
              <a:rPr lang="en-CA" b="1" dirty="0"/>
              <a:t>Governance </a:t>
            </a:r>
            <a:r>
              <a:rPr lang="en-CA" dirty="0"/>
              <a:t>- The governance committee will finalize recommendations related to the governance model. These changes would be considered at the May Board Meeting and the Annual Meeting of Members.</a:t>
            </a:r>
          </a:p>
          <a:p>
            <a:r>
              <a:rPr lang="en-CA" b="1" dirty="0"/>
              <a:t>CEAB/CEQB Terms of Reference </a:t>
            </a:r>
            <a:r>
              <a:rPr lang="en-CA" dirty="0"/>
              <a:t>– The Governance Committee is aiming for finalization of proposed terms of reference for the CEAB and CEQB at the Board’s April teleconference meeting. This would allow for incoming CEAB and CEQB members to be clear on the expectations under which they will be volunteering.</a:t>
            </a:r>
          </a:p>
          <a:p>
            <a:r>
              <a:rPr lang="en-CA" b="1" dirty="0"/>
              <a:t>Funding Task Force </a:t>
            </a:r>
            <a:r>
              <a:rPr lang="en-CA" dirty="0"/>
              <a:t>- Directors are to seek regulator input on the proposed recommendations. With this feedback, the task force will prepare a final recommendation for Board consideration at the May 24, 2019 meeting.</a:t>
            </a:r>
          </a:p>
          <a:p>
            <a:endParaRPr lang="en-CA" dirty="0"/>
          </a:p>
          <a:p>
            <a:endParaRPr lang="en-CA" dirty="0"/>
          </a:p>
        </p:txBody>
      </p:sp>
      <p:sp>
        <p:nvSpPr>
          <p:cNvPr id="4" name="Slide Number Placeholder 3">
            <a:extLst>
              <a:ext uri="{FF2B5EF4-FFF2-40B4-BE49-F238E27FC236}">
                <a16:creationId xmlns:a16="http://schemas.microsoft.com/office/drawing/2014/main" id="{913C04D1-D260-4695-B7C5-889E87C15E73}"/>
              </a:ext>
            </a:extLst>
          </p:cNvPr>
          <p:cNvSpPr>
            <a:spLocks noGrp="1"/>
          </p:cNvSpPr>
          <p:nvPr>
            <p:ph type="sldNum" sz="quarter" idx="12"/>
          </p:nvPr>
        </p:nvSpPr>
        <p:spPr/>
        <p:txBody>
          <a:bodyPr/>
          <a:lstStyle/>
          <a:p>
            <a:fld id="{6ADDFC9E-73A2-4540-ABAE-B0F617538CE1}" type="slidenum">
              <a:rPr lang="en-CA" smtClean="0"/>
              <a:pPr/>
              <a:t>3</a:t>
            </a:fld>
            <a:endParaRPr lang="en-CA" dirty="0"/>
          </a:p>
        </p:txBody>
      </p:sp>
    </p:spTree>
    <p:extLst>
      <p:ext uri="{BB962C8B-B14F-4D97-AF65-F5344CB8AC3E}">
        <p14:creationId xmlns:p14="http://schemas.microsoft.com/office/powerpoint/2010/main" val="590826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2F86E7C-3DCB-4130-A7E8-903D1BE52C94}"/>
              </a:ext>
            </a:extLst>
          </p:cNvPr>
          <p:cNvSpPr>
            <a:spLocks noGrp="1"/>
          </p:cNvSpPr>
          <p:nvPr>
            <p:ph type="title"/>
          </p:nvPr>
        </p:nvSpPr>
        <p:spPr/>
        <p:txBody>
          <a:bodyPr/>
          <a:lstStyle/>
          <a:p>
            <a:r>
              <a:rPr lang="en-CA" dirty="0"/>
              <a:t>Governance 2.0 Consultations</a:t>
            </a:r>
          </a:p>
        </p:txBody>
      </p:sp>
      <p:sp>
        <p:nvSpPr>
          <p:cNvPr id="6" name="Text Placeholder 5">
            <a:extLst>
              <a:ext uri="{FF2B5EF4-FFF2-40B4-BE49-F238E27FC236}">
                <a16:creationId xmlns:a16="http://schemas.microsoft.com/office/drawing/2014/main" id="{EAF51978-AFD4-4BCF-A122-3E6E5E85CE61}"/>
              </a:ext>
            </a:extLst>
          </p:cNvPr>
          <p:cNvSpPr>
            <a:spLocks noGrp="1"/>
          </p:cNvSpPr>
          <p:nvPr>
            <p:ph type="body" idx="1"/>
          </p:nvPr>
        </p:nvSpPr>
        <p:spPr/>
        <p:txBody>
          <a:bodyPr/>
          <a:lstStyle/>
          <a:p>
            <a:r>
              <a:rPr lang="en-CA" dirty="0"/>
              <a:t>Thursday, February 28, 2019</a:t>
            </a:r>
          </a:p>
        </p:txBody>
      </p:sp>
      <p:sp>
        <p:nvSpPr>
          <p:cNvPr id="4" name="Slide Number Placeholder 3">
            <a:extLst>
              <a:ext uri="{FF2B5EF4-FFF2-40B4-BE49-F238E27FC236}">
                <a16:creationId xmlns:a16="http://schemas.microsoft.com/office/drawing/2014/main" id="{B14DDF84-35EA-4BE7-B128-AB0DF8230E9E}"/>
              </a:ext>
            </a:extLst>
          </p:cNvPr>
          <p:cNvSpPr>
            <a:spLocks noGrp="1"/>
          </p:cNvSpPr>
          <p:nvPr>
            <p:ph type="sldNum" sz="quarter" idx="4294967295"/>
          </p:nvPr>
        </p:nvSpPr>
        <p:spPr>
          <a:xfrm>
            <a:off x="7010400" y="4767263"/>
            <a:ext cx="2133600" cy="274637"/>
          </a:xfrm>
        </p:spPr>
        <p:txBody>
          <a:bodyPr/>
          <a:lstStyle/>
          <a:p>
            <a:fld id="{6ADDFC9E-73A2-4540-ABAE-B0F617538CE1}" type="slidenum">
              <a:rPr lang="en-CA" smtClean="0"/>
              <a:pPr/>
              <a:t>4</a:t>
            </a:fld>
            <a:endParaRPr lang="en-CA" dirty="0"/>
          </a:p>
        </p:txBody>
      </p:sp>
    </p:spTree>
    <p:extLst>
      <p:ext uri="{BB962C8B-B14F-4D97-AF65-F5344CB8AC3E}">
        <p14:creationId xmlns:p14="http://schemas.microsoft.com/office/powerpoint/2010/main" val="598405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GSPC and the Governance 2.0 Consultations</a:t>
            </a:r>
          </a:p>
        </p:txBody>
      </p:sp>
      <p:sp>
        <p:nvSpPr>
          <p:cNvPr id="3" name="Content Placeholder 2"/>
          <p:cNvSpPr>
            <a:spLocks noGrp="1"/>
          </p:cNvSpPr>
          <p:nvPr>
            <p:ph idx="1"/>
          </p:nvPr>
        </p:nvSpPr>
        <p:spPr>
          <a:xfrm>
            <a:off x="1115616" y="1203598"/>
            <a:ext cx="6984776" cy="3384376"/>
          </a:xfrm>
        </p:spPr>
        <p:txBody>
          <a:bodyPr>
            <a:normAutofit fontScale="85000" lnSpcReduction="20000"/>
          </a:bodyPr>
          <a:lstStyle/>
          <a:p>
            <a:r>
              <a:rPr lang="en-CA" dirty="0"/>
              <a:t>The Governance, Strategic Planning, and Consultation (GSPC) Project held two consultation sessions to complete consultations with regulators on Governance 2.0. These sessions sought feedback on:</a:t>
            </a:r>
          </a:p>
          <a:p>
            <a:pPr lvl="1"/>
            <a:r>
              <a:rPr lang="en-CA" dirty="0"/>
              <a:t>The role of CEO Group as an advisor to the Board</a:t>
            </a:r>
          </a:p>
          <a:p>
            <a:pPr lvl="1"/>
            <a:r>
              <a:rPr lang="en-CA" dirty="0"/>
              <a:t>The role of the regulator and the presidents in board governance</a:t>
            </a:r>
          </a:p>
          <a:p>
            <a:pPr lvl="1"/>
            <a:r>
              <a:rPr lang="en-CA" dirty="0"/>
              <a:t>The mandate of directors</a:t>
            </a:r>
          </a:p>
          <a:p>
            <a:pPr lvl="1"/>
            <a:r>
              <a:rPr lang="en-CA" dirty="0"/>
              <a:t>Ensuring excellence through the sustainability and accountability of the governance model</a:t>
            </a:r>
          </a:p>
          <a:p>
            <a:r>
              <a:rPr lang="en-CA" dirty="0"/>
              <a:t>With the feedback of regulators, the Governance Committee will finalize recommendations related to the governance model for the Engineers Canada Board and propose specific changes to policies and bylaws. These changes would be considered at the May Board Meeting and the Annual Meeting of Members.</a:t>
            </a:r>
          </a:p>
          <a:p>
            <a:r>
              <a:rPr lang="en-CA" dirty="0"/>
              <a:t>Implementing these changes represent the final major work product of the governance portion of the GSPC Project.</a:t>
            </a:r>
          </a:p>
        </p:txBody>
      </p:sp>
      <p:sp>
        <p:nvSpPr>
          <p:cNvPr id="5" name="Slide Number Placeholder 4"/>
          <p:cNvSpPr>
            <a:spLocks noGrp="1"/>
          </p:cNvSpPr>
          <p:nvPr>
            <p:ph type="sldNum" sz="quarter" idx="12"/>
          </p:nvPr>
        </p:nvSpPr>
        <p:spPr/>
        <p:txBody>
          <a:bodyPr/>
          <a:lstStyle/>
          <a:p>
            <a:fld id="{6ADDFC9E-73A2-4540-ABAE-B0F617538CE1}" type="slidenum">
              <a:rPr lang="en-CA" smtClean="0"/>
              <a:pPr/>
              <a:t>5</a:t>
            </a:fld>
            <a:endParaRPr lang="en-CA" dirty="0"/>
          </a:p>
        </p:txBody>
      </p:sp>
    </p:spTree>
    <p:extLst>
      <p:ext uri="{BB962C8B-B14F-4D97-AF65-F5344CB8AC3E}">
        <p14:creationId xmlns:p14="http://schemas.microsoft.com/office/powerpoint/2010/main" val="603374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A30A4-36DC-4DE4-A026-5F42AE94F323}"/>
              </a:ext>
            </a:extLst>
          </p:cNvPr>
          <p:cNvSpPr>
            <a:spLocks noGrp="1"/>
          </p:cNvSpPr>
          <p:nvPr>
            <p:ph type="title"/>
          </p:nvPr>
        </p:nvSpPr>
        <p:spPr/>
        <p:txBody>
          <a:bodyPr/>
          <a:lstStyle/>
          <a:p>
            <a:r>
              <a:rPr lang="en-CA" dirty="0"/>
              <a:t>Board Meeting</a:t>
            </a:r>
          </a:p>
        </p:txBody>
      </p:sp>
      <p:sp>
        <p:nvSpPr>
          <p:cNvPr id="3" name="Text Placeholder 2">
            <a:extLst>
              <a:ext uri="{FF2B5EF4-FFF2-40B4-BE49-F238E27FC236}">
                <a16:creationId xmlns:a16="http://schemas.microsoft.com/office/drawing/2014/main" id="{14F8CD0F-68E8-4F36-9933-6147724F6111}"/>
              </a:ext>
            </a:extLst>
          </p:cNvPr>
          <p:cNvSpPr>
            <a:spLocks noGrp="1"/>
          </p:cNvSpPr>
          <p:nvPr>
            <p:ph type="body" idx="1"/>
          </p:nvPr>
        </p:nvSpPr>
        <p:spPr/>
        <p:txBody>
          <a:bodyPr/>
          <a:lstStyle/>
          <a:p>
            <a:r>
              <a:rPr lang="en-CA" dirty="0"/>
              <a:t>Friday, March 1, 2019</a:t>
            </a:r>
          </a:p>
        </p:txBody>
      </p:sp>
    </p:spTree>
    <p:extLst>
      <p:ext uri="{BB962C8B-B14F-4D97-AF65-F5344CB8AC3E}">
        <p14:creationId xmlns:p14="http://schemas.microsoft.com/office/powerpoint/2010/main" val="3618535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EC6802D-A218-495A-9D45-57D06E16CED0}"/>
              </a:ext>
            </a:extLst>
          </p:cNvPr>
          <p:cNvSpPr>
            <a:spLocks noGrp="1"/>
          </p:cNvSpPr>
          <p:nvPr>
            <p:ph type="title"/>
          </p:nvPr>
        </p:nvSpPr>
        <p:spPr/>
        <p:txBody>
          <a:bodyPr/>
          <a:lstStyle/>
          <a:p>
            <a:r>
              <a:rPr lang="en-CA" dirty="0"/>
              <a:t>CEO Group</a:t>
            </a:r>
          </a:p>
        </p:txBody>
      </p:sp>
      <p:sp>
        <p:nvSpPr>
          <p:cNvPr id="5" name="Content Placeholder 4">
            <a:extLst>
              <a:ext uri="{FF2B5EF4-FFF2-40B4-BE49-F238E27FC236}">
                <a16:creationId xmlns:a16="http://schemas.microsoft.com/office/drawing/2014/main" id="{B1A19FBC-5167-43CF-874E-CE8F4AFE138F}"/>
              </a:ext>
            </a:extLst>
          </p:cNvPr>
          <p:cNvSpPr>
            <a:spLocks noGrp="1"/>
          </p:cNvSpPr>
          <p:nvPr>
            <p:ph idx="1"/>
          </p:nvPr>
        </p:nvSpPr>
        <p:spPr/>
        <p:txBody>
          <a:bodyPr>
            <a:normAutofit fontScale="70000" lnSpcReduction="20000"/>
          </a:bodyPr>
          <a:lstStyle/>
          <a:p>
            <a:r>
              <a:rPr lang="en-CA" sz="2000" dirty="0"/>
              <a:t>Ann English, chair of the CEO Group, presented a summary of their recent meeting.</a:t>
            </a:r>
          </a:p>
          <a:p>
            <a:pPr lvl="1"/>
            <a:r>
              <a:rPr lang="en-CA" sz="2000" dirty="0"/>
              <a:t>Geoff </a:t>
            </a:r>
            <a:r>
              <a:rPr lang="en-CA" sz="2000" dirty="0" err="1"/>
              <a:t>Emberley</a:t>
            </a:r>
            <a:r>
              <a:rPr lang="en-CA" sz="2000" dirty="0"/>
              <a:t>, CEO of PEGNL, will be resigning at the end of June</a:t>
            </a:r>
          </a:p>
          <a:p>
            <a:pPr lvl="1"/>
            <a:r>
              <a:rPr lang="en-CA" sz="2000" dirty="0"/>
              <a:t>Several regulators will be celebrating their 100</a:t>
            </a:r>
            <a:r>
              <a:rPr lang="en-CA" sz="2000" baseline="30000" dirty="0"/>
              <a:t>th</a:t>
            </a:r>
            <a:r>
              <a:rPr lang="en-CA" sz="2000" dirty="0"/>
              <a:t> anniversaries in 2020. Engineers &amp; Geoscientists BC will be the first to celebrate with their 100</a:t>
            </a:r>
            <a:r>
              <a:rPr lang="en-CA" sz="2000" baseline="30000" dirty="0"/>
              <a:t>th</a:t>
            </a:r>
            <a:r>
              <a:rPr lang="en-CA" sz="2000" dirty="0"/>
              <a:t> AGM in October, 2019</a:t>
            </a:r>
          </a:p>
          <a:p>
            <a:pPr lvl="2"/>
            <a:r>
              <a:rPr lang="en-CA" sz="1700" dirty="0"/>
              <a:t>Engineers Canada will be sharing more information on the various centennial celebrations on engineerscanada.ca</a:t>
            </a:r>
          </a:p>
          <a:p>
            <a:pPr lvl="1"/>
            <a:r>
              <a:rPr lang="en-CA" sz="2000" dirty="0"/>
              <a:t>Supportive of the individual Board director assessments being shared with their respective association</a:t>
            </a:r>
          </a:p>
          <a:p>
            <a:pPr lvl="1"/>
            <a:r>
              <a:rPr lang="en-CA" sz="2000" dirty="0"/>
              <a:t>Suggested that a member from the CEO Group be included as a non-voting advisor to the Board’s Human Resources Committee</a:t>
            </a:r>
          </a:p>
          <a:p>
            <a:pPr lvl="1"/>
            <a:endParaRPr lang="en-CA" sz="2000" dirty="0"/>
          </a:p>
          <a:p>
            <a:r>
              <a:rPr lang="en-CA" sz="2000" dirty="0"/>
              <a:t>For the next year, Jim Landrigan was selected as Chair of the CEO Group, and Kim King was selected as Vice-Chair</a:t>
            </a:r>
          </a:p>
        </p:txBody>
      </p:sp>
    </p:spTree>
    <p:extLst>
      <p:ext uri="{BB962C8B-B14F-4D97-AF65-F5344CB8AC3E}">
        <p14:creationId xmlns:p14="http://schemas.microsoft.com/office/powerpoint/2010/main" val="2721423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7C58C-E159-4891-B2E7-0FA2ECEE2BDF}"/>
              </a:ext>
            </a:extLst>
          </p:cNvPr>
          <p:cNvSpPr>
            <a:spLocks noGrp="1"/>
          </p:cNvSpPr>
          <p:nvPr>
            <p:ph type="title"/>
          </p:nvPr>
        </p:nvSpPr>
        <p:spPr/>
        <p:txBody>
          <a:bodyPr/>
          <a:lstStyle/>
          <a:p>
            <a:r>
              <a:rPr lang="en-CA" dirty="0"/>
              <a:t>President’s Group</a:t>
            </a:r>
          </a:p>
        </p:txBody>
      </p:sp>
      <p:sp>
        <p:nvSpPr>
          <p:cNvPr id="3" name="Content Placeholder 2">
            <a:extLst>
              <a:ext uri="{FF2B5EF4-FFF2-40B4-BE49-F238E27FC236}">
                <a16:creationId xmlns:a16="http://schemas.microsoft.com/office/drawing/2014/main" id="{E13D574C-E518-4259-80C1-CD343C08227A}"/>
              </a:ext>
            </a:extLst>
          </p:cNvPr>
          <p:cNvSpPr>
            <a:spLocks noGrp="1"/>
          </p:cNvSpPr>
          <p:nvPr>
            <p:ph idx="1"/>
          </p:nvPr>
        </p:nvSpPr>
        <p:spPr/>
        <p:txBody>
          <a:bodyPr vert="horz" lIns="91440" tIns="45720" rIns="91440" bIns="45720" rtlCol="0" anchor="t">
            <a:normAutofit fontScale="70000" lnSpcReduction="20000"/>
          </a:bodyPr>
          <a:lstStyle/>
          <a:p>
            <a:r>
              <a:rPr lang="en-CA" dirty="0"/>
              <a:t>Karen Costello, chair of the Presidents Group, presented a summary of the presidents’ meeting. </a:t>
            </a:r>
          </a:p>
          <a:p>
            <a:pPr lvl="1"/>
            <a:r>
              <a:rPr lang="en-CA" dirty="0"/>
              <a:t>Focused on the role of the President’s Group and how it could be more effective, considering governance discussions and the need to maximize their effectiveness in light of high turnover and a short ramp for onboarding</a:t>
            </a:r>
          </a:p>
          <a:p>
            <a:pPr lvl="1"/>
            <a:r>
              <a:rPr lang="en-CA" dirty="0"/>
              <a:t>Expressed a desire for some sort of onboarding package for the presidents</a:t>
            </a:r>
          </a:p>
          <a:p>
            <a:pPr lvl="1"/>
            <a:r>
              <a:rPr lang="en-CA" dirty="0"/>
              <a:t>Follow up discussions are still needed with regulators regarding perceived conflicts of interest for presidents who sit as board members.</a:t>
            </a:r>
          </a:p>
          <a:p>
            <a:pPr lvl="1"/>
            <a:r>
              <a:rPr lang="en-CA" dirty="0"/>
              <a:t>The group received an update from Engineers and Geoscientists BC on the Professional Governance Act, and from Engineers Canada on Strategic Priority 3: Recruitment, retention, and the professional development of women in the engineering profession. </a:t>
            </a:r>
          </a:p>
          <a:p>
            <a:r>
              <a:rPr lang="en-CA" dirty="0"/>
              <a:t>The next meeting will be chaired by Serge Dupuis from Engineers and Geoscientists New Brunswick</a:t>
            </a:r>
          </a:p>
        </p:txBody>
      </p:sp>
      <p:sp>
        <p:nvSpPr>
          <p:cNvPr id="4" name="Slide Number Placeholder 3">
            <a:extLst>
              <a:ext uri="{FF2B5EF4-FFF2-40B4-BE49-F238E27FC236}">
                <a16:creationId xmlns:a16="http://schemas.microsoft.com/office/drawing/2014/main" id="{C67375F9-0C4D-4629-9726-8BAD6E431155}"/>
              </a:ext>
            </a:extLst>
          </p:cNvPr>
          <p:cNvSpPr>
            <a:spLocks noGrp="1"/>
          </p:cNvSpPr>
          <p:nvPr>
            <p:ph type="sldNum" sz="quarter" idx="12"/>
          </p:nvPr>
        </p:nvSpPr>
        <p:spPr/>
        <p:txBody>
          <a:bodyPr/>
          <a:lstStyle/>
          <a:p>
            <a:fld id="{6ADDFC9E-73A2-4540-ABAE-B0F617538CE1}" type="slidenum">
              <a:rPr lang="en-CA" smtClean="0"/>
              <a:pPr/>
              <a:t>8</a:t>
            </a:fld>
            <a:endParaRPr lang="en-CA" dirty="0"/>
          </a:p>
        </p:txBody>
      </p:sp>
    </p:spTree>
    <p:extLst>
      <p:ext uri="{BB962C8B-B14F-4D97-AF65-F5344CB8AC3E}">
        <p14:creationId xmlns:p14="http://schemas.microsoft.com/office/powerpoint/2010/main" val="881364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33D8-E228-4394-AB04-B6F5FDB87DFB}"/>
              </a:ext>
            </a:extLst>
          </p:cNvPr>
          <p:cNvSpPr>
            <a:spLocks noGrp="1"/>
          </p:cNvSpPr>
          <p:nvPr>
            <p:ph type="title"/>
          </p:nvPr>
        </p:nvSpPr>
        <p:spPr/>
        <p:txBody>
          <a:bodyPr/>
          <a:lstStyle/>
          <a:p>
            <a:r>
              <a:rPr lang="en-CA" dirty="0"/>
              <a:t>Approval of CEQB documents</a:t>
            </a:r>
          </a:p>
        </p:txBody>
      </p:sp>
      <p:sp>
        <p:nvSpPr>
          <p:cNvPr id="3" name="Content Placeholder 2">
            <a:extLst>
              <a:ext uri="{FF2B5EF4-FFF2-40B4-BE49-F238E27FC236}">
                <a16:creationId xmlns:a16="http://schemas.microsoft.com/office/drawing/2014/main" id="{9C8FB9A9-8FD3-4006-AE6B-CFBF5E25A8E4}"/>
              </a:ext>
            </a:extLst>
          </p:cNvPr>
          <p:cNvSpPr>
            <a:spLocks noGrp="1"/>
          </p:cNvSpPr>
          <p:nvPr>
            <p:ph idx="1"/>
          </p:nvPr>
        </p:nvSpPr>
        <p:spPr/>
        <p:txBody>
          <a:bodyPr/>
          <a:lstStyle/>
          <a:p>
            <a:r>
              <a:rPr lang="en-CA" dirty="0"/>
              <a:t>The Board approved the following CEQB documents for publication:</a:t>
            </a:r>
          </a:p>
          <a:p>
            <a:pPr lvl="1"/>
            <a:r>
              <a:rPr lang="en-CA" sz="2000" dirty="0"/>
              <a:t>Regulator Guideline on Continuing Professional Development</a:t>
            </a:r>
          </a:p>
          <a:p>
            <a:pPr lvl="1"/>
            <a:r>
              <a:rPr lang="en-CA" sz="2000" dirty="0"/>
              <a:t>Regulator Guideline on Limited Licenses</a:t>
            </a:r>
          </a:p>
          <a:p>
            <a:r>
              <a:rPr lang="en-CA" sz="2000" dirty="0"/>
              <a:t>Both will only be available to regulators</a:t>
            </a:r>
          </a:p>
        </p:txBody>
      </p:sp>
      <p:sp>
        <p:nvSpPr>
          <p:cNvPr id="4" name="Slide Number Placeholder 3">
            <a:extLst>
              <a:ext uri="{FF2B5EF4-FFF2-40B4-BE49-F238E27FC236}">
                <a16:creationId xmlns:a16="http://schemas.microsoft.com/office/drawing/2014/main" id="{C1D99C85-2D94-408F-B6B1-5496B837D834}"/>
              </a:ext>
            </a:extLst>
          </p:cNvPr>
          <p:cNvSpPr>
            <a:spLocks noGrp="1"/>
          </p:cNvSpPr>
          <p:nvPr>
            <p:ph type="sldNum" sz="quarter" idx="12"/>
          </p:nvPr>
        </p:nvSpPr>
        <p:spPr/>
        <p:txBody>
          <a:bodyPr/>
          <a:lstStyle/>
          <a:p>
            <a:fld id="{6ADDFC9E-73A2-4540-ABAE-B0F617538CE1}" type="slidenum">
              <a:rPr lang="en-CA" smtClean="0"/>
              <a:pPr/>
              <a:t>9</a:t>
            </a:fld>
            <a:endParaRPr lang="en-CA" dirty="0"/>
          </a:p>
        </p:txBody>
      </p:sp>
    </p:spTree>
    <p:extLst>
      <p:ext uri="{BB962C8B-B14F-4D97-AF65-F5344CB8AC3E}">
        <p14:creationId xmlns:p14="http://schemas.microsoft.com/office/powerpoint/2010/main" val="3940179501"/>
      </p:ext>
    </p:extLst>
  </p:cSld>
  <p:clrMapOvr>
    <a:masterClrMapping/>
  </p:clrMapOvr>
</p:sld>
</file>

<file path=ppt/theme/theme1.xml><?xml version="1.0" encoding="utf-8"?>
<a:theme xmlns:a="http://schemas.openxmlformats.org/drawingml/2006/main" name="PPT_Template1">
  <a:themeElements>
    <a:clrScheme name="Custom 2">
      <a:dk1>
        <a:srgbClr val="34302C"/>
      </a:dk1>
      <a:lt1>
        <a:sysClr val="window" lastClr="FFFFFF"/>
      </a:lt1>
      <a:dk2>
        <a:srgbClr val="003C71"/>
      </a:dk2>
      <a:lt2>
        <a:srgbClr val="F2F2F2"/>
      </a:lt2>
      <a:accent1>
        <a:srgbClr val="67823A"/>
      </a:accent1>
      <a:accent2>
        <a:srgbClr val="9D2235"/>
      </a:accent2>
      <a:accent3>
        <a:srgbClr val="CF7F00"/>
      </a:accent3>
      <a:accent4>
        <a:srgbClr val="653165"/>
      </a:accent4>
      <a:accent5>
        <a:srgbClr val="696158"/>
      </a:accent5>
      <a:accent6>
        <a:srgbClr val="9E652E"/>
      </a:accent6>
      <a:hlink>
        <a:srgbClr val="0070C0"/>
      </a:hlink>
      <a:folHlink>
        <a:srgbClr val="69615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cb25f3da-5814-4c1f-99f2-d637de11ca73">
      <Value>21</Value>
    </TaxCatchAll>
    <SharedWithUsers xmlns="cb25f3da-5814-4c1f-99f2-d637de11ca73">
      <UserInfo>
        <DisplayName>Martha Oram</DisplayName>
        <AccountId>685</AccountId>
        <AccountType/>
      </UserInfo>
    </SharedWithUsers>
    <Language xmlns="d3e8e130-a2b6-4fcc-b820-35a49cf0573d" xsi:nil="true"/>
    <State xmlns="d3e8e130-a2b6-4fcc-b820-35a49cf0573d" xsi:nil="true"/>
    <e84ea212a04c41fcbdea165934b2161a xmlns="70d5c487-b754-429c-89aa-e7657684365d">
      <Terms xmlns="http://schemas.microsoft.com/office/infopath/2007/PartnerControls">
        <TermInfo xmlns="http://schemas.microsoft.com/office/infopath/2007/PartnerControls">
          <TermName xmlns="http://schemas.microsoft.com/office/infopath/2007/PartnerControls">Report</TermName>
          <TermId xmlns="http://schemas.microsoft.com/office/infopath/2007/PartnerControls">f645bec2-62bf-4cd1-8cc9-a013595c05d0</TermId>
        </TermInfo>
      </Terms>
    </e84ea212a04c41fcbdea165934b2161a>
    <Agenda_x0020_book_x0020_document_x003f_ xmlns="d3e8e130-a2b6-4fcc-b820-35a49cf0573d" xsi:nil="true"/>
    <Agenda_x0020_item xmlns="d3e8e130-a2b6-4fcc-b820-35a49cf0573d" xsi:nil="true"/>
  </documentManagement>
</p:properties>
</file>

<file path=customXml/item2.xml><?xml version="1.0" encoding="utf-8"?>
<?mso-contentType ?>
<FormTemplates xmlns="http://schemas.microsoft.com/sharepoint/v3/contenttype/forms"/>
</file>

<file path=customXml/item3.xml><?xml version="1.0" encoding="utf-8"?>
<ct:contentTypeSchema xmlns:ct="http://schemas.microsoft.com/office/2006/metadata/contentType" xmlns:ma="http://schemas.microsoft.com/office/2006/metadata/properties/metaAttributes" ct:_="" ma:_="" ma:contentTypeName="Document" ma:contentTypeID="0x0101005B267F5E652E0E41A7A445E6780A1398" ma:contentTypeVersion="12" ma:contentTypeDescription="Create a new document." ma:contentTypeScope="" ma:versionID="68762ce02626678a750650743f824787">
  <xsd:schema xmlns:xsd="http://www.w3.org/2001/XMLSchema" xmlns:xs="http://www.w3.org/2001/XMLSchema" xmlns:p="http://schemas.microsoft.com/office/2006/metadata/properties" xmlns:ns2="70d5c487-b754-429c-89aa-e7657684365d" xmlns:ns3="cb25f3da-5814-4c1f-99f2-d637de11ca73" xmlns:ns4="d3e8e130-a2b6-4fcc-b820-35a49cf0573d" targetNamespace="http://schemas.microsoft.com/office/2006/metadata/properties" ma:root="true" ma:fieldsID="5ea2a2f2518cf90f1b66256e076e6a7c" ns2:_="" ns3:_="" ns4:_="">
    <xsd:import namespace="70d5c487-b754-429c-89aa-e7657684365d"/>
    <xsd:import namespace="cb25f3da-5814-4c1f-99f2-d637de11ca73"/>
    <xsd:import namespace="d3e8e130-a2b6-4fcc-b820-35a49cf0573d"/>
    <xsd:element name="properties">
      <xsd:complexType>
        <xsd:sequence>
          <xsd:element name="documentManagement">
            <xsd:complexType>
              <xsd:all>
                <xsd:element ref="ns2:e84ea212a04c41fcbdea165934b2161a" minOccurs="0"/>
                <xsd:element ref="ns3:TaxCatchAll" minOccurs="0"/>
                <xsd:element ref="ns2:MediaServiceMetadata" minOccurs="0"/>
                <xsd:element ref="ns2:MediaServiceFastMetadata" minOccurs="0"/>
                <xsd:element ref="ns4:Language" minOccurs="0"/>
                <xsd:element ref="ns3:SharedWithUsers" minOccurs="0"/>
                <xsd:element ref="ns3:SharedWithDetails" minOccurs="0"/>
                <xsd:element ref="ns4:Agenda_x0020_book_x0020_document_x003f_" minOccurs="0"/>
                <xsd:element ref="ns4:Agenda_x0020_item" minOccurs="0"/>
                <xsd:element ref="ns4:St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d5c487-b754-429c-89aa-e7657684365d" elementFormDefault="qualified">
    <xsd:import namespace="http://schemas.microsoft.com/office/2006/documentManagement/types"/>
    <xsd:import namespace="http://schemas.microsoft.com/office/infopath/2007/PartnerControls"/>
    <xsd:element name="e84ea212a04c41fcbdea165934b2161a" ma:index="9" ma:taxonomy="true" ma:internalName="e84ea212a04c41fcbdea165934b2161a" ma:taxonomyFieldName="Document_x0020_Type" ma:displayName="Document Type" ma:default="" ma:fieldId="{e84ea212-a04c-41fc-bdea-165934b2161a}" ma:sspId="65dceeaf-3781-424a-bbe4-3913337707d3" ma:termSetId="f10db319-1447-498f-81f1-db260ca6cebc" ma:anchorId="00000000-0000-0000-0000-000000000000" ma:open="fals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b25f3da-5814-4c1f-99f2-d637de11ca73"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d84eb2e6-1f68-446e-90dd-cbccfe80c32c}" ma:internalName="TaxCatchAll" ma:showField="CatchAllData" ma:web="cb25f3da-5814-4c1f-99f2-d637de11ca73">
      <xsd:complexType>
        <xsd:complexContent>
          <xsd:extension base="dms:MultiChoiceLookup">
            <xsd:sequence>
              <xsd:element name="Value" type="dms:Lookup" maxOccurs="unbounded" minOccurs="0" nillable="true"/>
            </xsd:sequence>
          </xsd:extension>
        </xsd:complexContent>
      </xsd:complexType>
    </xsd:element>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3e8e130-a2b6-4fcc-b820-35a49cf0573d" elementFormDefault="qualified">
    <xsd:import namespace="http://schemas.microsoft.com/office/2006/documentManagement/types"/>
    <xsd:import namespace="http://schemas.microsoft.com/office/infopath/2007/PartnerControls"/>
    <xsd:element name="Language" ma:index="13" nillable="true" ma:displayName="Language" ma:default="English" ma:format="Dropdown" ma:internalName="Language">
      <xsd:simpleType>
        <xsd:restriction base="dms:Choice">
          <xsd:enumeration value="English"/>
          <xsd:enumeration value="French"/>
        </xsd:restriction>
      </xsd:simpleType>
    </xsd:element>
    <xsd:element name="Agenda_x0020_book_x0020_document_x003f_" ma:index="16" nillable="true" ma:displayName="Agenda book document?" ma:format="Dropdown" ma:internalName="Agenda_x0020_book_x0020_document_x003f_">
      <xsd:simpleType>
        <xsd:restriction base="dms:Choice">
          <xsd:enumeration value="Yes"/>
          <xsd:enumeration value="No"/>
        </xsd:restriction>
      </xsd:simpleType>
    </xsd:element>
    <xsd:element name="Agenda_x0020_item" ma:index="17" nillable="true" ma:displayName="Agenda item" ma:list="{67e30dec-fe2b-4233-bce6-06b3f44e63b4}" ma:internalName="Agenda_x0020_item" ma:showField="Title">
      <xsd:simpleType>
        <xsd:restriction base="dms:Lookup"/>
      </xsd:simpleType>
    </xsd:element>
    <xsd:element name="State" ma:index="18" nillable="true" ma:displayName="State" ma:format="Dropdown" ma:internalName="State">
      <xsd:simpleType>
        <xsd:restriction base="dms:Choice">
          <xsd:enumeration value="Original received"/>
          <xsd:enumeration value="Original ready for copy edit"/>
          <xsd:enumeration value="Original in copy edit"/>
          <xsd:enumeration value="Original for approval by content owner"/>
          <xsd:enumeration value="Original ready for translation"/>
          <xsd:enumeration value="Original in translation"/>
          <xsd:enumeration value="Translated"/>
          <xsd:enumeration value="Final"/>
          <xsd:enumeration value="Modified since translation"/>
          <xsd:enumeration value="In re-translation"/>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32C2014-2733-4B0A-891C-577D0287B472}">
  <ds:schemaRefs>
    <ds:schemaRef ds:uri="http://purl.org/dc/elements/1.1/"/>
    <ds:schemaRef ds:uri="70d5c487-b754-429c-89aa-e7657684365d"/>
    <ds:schemaRef ds:uri="http://schemas.microsoft.com/office/infopath/2007/PartnerControls"/>
    <ds:schemaRef ds:uri="http://purl.org/dc/terms/"/>
    <ds:schemaRef ds:uri="http://schemas.microsoft.com/office/2006/metadata/properties"/>
    <ds:schemaRef ds:uri="http://schemas.microsoft.com/office/2006/documentManagement/types"/>
    <ds:schemaRef ds:uri="http://www.w3.org/XML/1998/namespace"/>
    <ds:schemaRef ds:uri="http://purl.org/dc/dcmitype/"/>
    <ds:schemaRef ds:uri="http://schemas.openxmlformats.org/package/2006/metadata/core-properties"/>
    <ds:schemaRef ds:uri="d3e8e130-a2b6-4fcc-b820-35a49cf0573d"/>
    <ds:schemaRef ds:uri="cb25f3da-5814-4c1f-99f2-d637de11ca73"/>
  </ds:schemaRefs>
</ds:datastoreItem>
</file>

<file path=customXml/itemProps2.xml><?xml version="1.0" encoding="utf-8"?>
<ds:datastoreItem xmlns:ds="http://schemas.openxmlformats.org/officeDocument/2006/customXml" ds:itemID="{D2B3ACF2-8519-4512-A446-73A12FA490BB}">
  <ds:schemaRefs>
    <ds:schemaRef ds:uri="http://schemas.microsoft.com/sharepoint/v3/contenttype/forms"/>
  </ds:schemaRefs>
</ds:datastoreItem>
</file>

<file path=customXml/itemProps3.xml><?xml version="1.0" encoding="utf-8"?>
<ds:datastoreItem xmlns:ds="http://schemas.openxmlformats.org/officeDocument/2006/customXml" ds:itemID="{86830DAA-9A64-40E0-B667-168B16DD9E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d5c487-b754-429c-89aa-e7657684365d"/>
    <ds:schemaRef ds:uri="cb25f3da-5814-4c1f-99f2-d637de11ca73"/>
    <ds:schemaRef ds:uri="d3e8e130-a2b6-4fcc-b820-35a49cf0573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1090</TotalTime>
  <Words>1195</Words>
  <Application>Microsoft Office PowerPoint</Application>
  <PresentationFormat>On-screen Show (16:9)</PresentationFormat>
  <Paragraphs>89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PPT_Template1</vt:lpstr>
      <vt:lpstr>Summary of Engineers Canada’s 2019 Winter Meetings</vt:lpstr>
      <vt:lpstr>Materials</vt:lpstr>
      <vt:lpstr>On the Regulators’ Radar</vt:lpstr>
      <vt:lpstr>Governance 2.0 Consultations</vt:lpstr>
      <vt:lpstr>GSPC and the Governance 2.0 Consultations</vt:lpstr>
      <vt:lpstr>Board Meeting</vt:lpstr>
      <vt:lpstr>CEO Group</vt:lpstr>
      <vt:lpstr>President’s Group</vt:lpstr>
      <vt:lpstr>Approval of CEQB documents</vt:lpstr>
      <vt:lpstr>National Position Statements</vt:lpstr>
      <vt:lpstr>Publication of Board committee minutes</vt:lpstr>
      <vt:lpstr>PEO affinity funds</vt:lpstr>
      <vt:lpstr>Funding Task Force report</vt:lpstr>
      <vt:lpstr>Objectives of Chief Executive Officer</vt:lpstr>
      <vt:lpstr>Board Policy Manual</vt:lpstr>
      <vt:lpstr>Electricity Human Resource Canada (EHRC) Leadership Accord for Gender Diversity</vt:lpstr>
      <vt:lpstr>Upcoming meetings</vt:lpstr>
    </vt:vector>
  </TitlesOfParts>
  <Company>Engineers Canada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Summary of Engineers Canada’s 2019 Winter Meetings</dc:title>
  <cp:lastModifiedBy>Brent Gibson</cp:lastModifiedBy>
  <cp:revision>37</cp:revision>
  <dcterms:created xsi:type="dcterms:W3CDTF">2015-02-19T20:51:17Z</dcterms:created>
  <dcterms:modified xsi:type="dcterms:W3CDTF">2019-03-10T19:44:10Z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0x0101005B267F5E652E0E41A7A445E6780A1398</vt:lpwstr>
  </property>
  <property fmtid="{D5CDD505-2E9C-101B-9397-08002B2CF9AE}" pid="3" name="Document Type">
    <vt:lpwstr>21;#Report|f645bec2-62bf-4cd1-8cc9-a013595c05d0</vt:lpwstr>
  </property>
  <property fmtid="{D5CDD505-2E9C-101B-9397-08002B2CF9AE}" pid="4" name="_dlc_DocIdItemGuid">
    <vt:lpwstr>45a3f00c-b9ad-49b3-9298-eefeb4e0d1e9</vt:lpwstr>
  </property>
  <property fmtid="{D5CDD505-2E9C-101B-9397-08002B2CF9AE}" pid="5" name="AuthorIds_UIVersion_5">
    <vt:lpwstr>682</vt:lpwstr>
  </property>
  <property fmtid="{D5CDD505-2E9C-101B-9397-08002B2CF9AE}" pid="6" name="AuthorIds_UIVersion_6">
    <vt:lpwstr>682</vt:lpwstr>
  </property>
  <property fmtid="{D5CDD505-2E9C-101B-9397-08002B2CF9AE}" pid="7" name="AuthorIds_UIVersion_7">
    <vt:lpwstr>682</vt:lpwstr>
  </property>
</Properties>
</file>